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与移动互联技术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这位游客的整个游览过程没有排过一次队、没有掏过一次现金、没有问过一次路——一部手机搞定了所有。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这就是移动互联技术给旅游体验带来的根本性改变：信息不对称被打破、交易成本被降低、服务获取变得即时和个性化。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3623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9963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但故事的另一面是：一位 70 岁的老年游客因为没有智能手机，无法使用分时预约系统，在景区门口被拦下。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这位游客的整个游览过程没有排过一次队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这就是移动互联技术给旅游体验带来的根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但故事的另一面是：一位 70 岁的老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 5G 的三大技术特性及其在智慧旅游中的应用场景，了解移动应用和小程序开发的技…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能力目标：学生能够评估不同移动技术方案（原生 APP、小程序、H5）在旅游场景中的适用性，设计移动端…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素养目标：学生能够理解移动互联技术对旅游消费行为的深刻影响，建立"移动优先"的产品设计思维，同时关注…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 5G 的三大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能力目标：学生能够评估不同移动技术方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素养目标：学生能够理解移动互联技术对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的三大技术特性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在景区中的部署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6G 展望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的三大技术特性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在景区中的部署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展望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增强移动宽带（eMBB）。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eMBB 是 5G 最直观的技术升级——下行速率可达 10 Gbps（4G 的 100 倍），上行速率可达 1 Gbps。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在智慧旅游中，eMBB 支撑了：超高清（4K/8K）全景直播——将黄果树瀑布的实时全景画面传输到千里之外的展厅；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增强移动宽带（eMBB）。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eMBB 是 5G 最直观的技术升级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在智慧旅游中，eMBB 支撑了：超高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 云渲染——将复杂的 3D 渲染任务放在云端 GPU 完成，通过 5G 将渲染结果实时推送到轻量级的 VR 眼镜上；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大文件传输——景区每日产生的 TB 级监控视频通过 5G 快速上传至云端。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超高可靠低时延通信（uRLLC）。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 云渲染——将复杂的 3D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大文件传输——景区每日产生的 TB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超高可靠低时延通信（uRLLC）。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uRLLC 是 5G 在工业应用中最重要的特性——端到端延迟低至 1 毫秒，可靠性达 99.999%。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在智慧旅游中，uRLLC 支撑了：自动驾驶观光车——车辆与控制中心之间的指令传输必须绝对可靠且低延迟；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远程应急救援——医生通过 5G 远程操控景区急救室的医疗设备；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uRLLC 是 5G 在工业应用中最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在智慧旅游中，uRLLC 支撑了：自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远程应急救援——医生通过 5G 远程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 AR 导览——AR 内容需要根据游客的头部移动在毫秒级内更新，否则会产生眩晕感。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大规模机器类通信（mMTC）。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mMTC 使 5G 可以在每平方公里内支持 100 万个设备的并发连接——是 4G 的 10 倍以上。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 AR 导览——AR 内容需要根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大规模机器类通信（mMTC）。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mMTC 使 5G 可以在每平方公里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在智慧旅游中，mMTC 支撑了：景区 IoT 传感器的大规模部署——数万个传感器同时连接，互不干扰；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游客手机的密集连接——国庆黄金周大瀑布区域 1 平方公里内可能有上万部手机同时在线，4G 网络可能拥塞，5G 可以轻松应对。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5G 部署采用"宏微结合"的组网方案。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在智慧旅游中，mMTC 支撑了：景区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游客手机的密集连接——国庆黄金周大瀑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5G 部署采用"宏微结合"的组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宏基站覆盖范围广（可达数公里），部署在景区制高点或通信铁塔上，提供基础覆盖。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微基站体积小、功率低，部署在游客密集区域（游客中心、核心观景台、餐饮区），提供容量补充和信号补盲。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黄果树景区在大瀑布区域部署了 8 个 5G 微基站，确保国庆高峰期间上万部手机同时在线不卡顿。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宏基站覆盖范围广（可达数公里），部署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微基站体积小、功率低，部署在游客密集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黄果树景区在大瀑布区域部署了 8 个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对于对网络性能有极高要求的场景，可建设 5G 专网——在景区内部署专用的 5G 核心网和基站，不经过运营商公网。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专网的优势包括：数据不出园区（安全性高）、网络性能独享（不受公网用户影响）、可定制化（根据业务需求灵活配置网络参数）。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劣势是建设和运维成本高。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对于对网络性能有极高要求的场景，可建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专网的优势包括：数据不出园区（安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劣势是建设和运维成本高。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 APP vs. 小程序 vs. H5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微信小程序开发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移动端服务设计原则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53933" y="2302669"/>
            <a:ext cx="184032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 APP vs. 小程序 vs.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5818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微信小程序开发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移动端服务设计原则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 APP——需要分别开发 iOS 和 Android 版本，功能最强、体验最好，但开发和维护成本高，用户需要下载安装。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小程序——在微信、支付宝等超级 APP 内运行，跨平台、无需下载、开发成本低，但功能受限。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H5 网页——通过浏览器访问，跨所有平台、更新即时、无需审核，但体验较差（加载慢、功能受限、无法使用推送等原生能力）。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 APP——需要分别开发 iOS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小程序——在微信、支付宝等超级 AP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H5 网页——通过浏览器访问，跨所有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智慧旅游场景的选择策略。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对于大多数景区，"小程序为主、H5 为辅"是最优策略。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微信小程序的日活跃用户超过 6 亿，覆盖了绝大多数潜在游客群体，无需下载安装极大降低了使用门槛——对于低频的旅游场景，游客不太可…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智慧旅游场景的选择策略。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对于大多数景区，"小程序为主、H5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微信小程序的日活跃用户超过 6 亿，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 APP 适用于高频场景（如 OTA 平台的超级用户）或需要复杂原生能力（如 AR 导览）的场景。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H5 适用于信息展示类场景（如景区官网）和社交分享场景（如朋友圈转发）。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微信小程序采用"双线程"架构——渲染线程（WebView）负责界面渲染，逻辑线程（JSCore）负责数据处理和业务逻辑，两者通过…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 APP 适用于高频场景（如 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H5 适用于信息展示类场景（如景区官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微信小程序采用"双线程"架构——渲染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这种架构保证了小程序的安全性和性能——逻辑线程不能直接操作 DOM，避免了 XSS 攻击；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渲染和逻辑分离，避免了单线程阻塞导致的卡顿。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旅游小程序的核心功能模块。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这种架构保证了小程序的安全性和性能—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渲染和逻辑分离，避免了单线程阻塞导致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旅游小程序的核心功能模块。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票务预订——分时预约、在线支付、电子票管理、退改签。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智能导览——地图导航、语音讲解、AR 识别、路线推荐。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信息服务——实时客流、排队时长、天气预报、公告通知。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票务预订——分时预约、在线支付、电子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智能导览——地图导航、语音讲解、AR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信息服务——实时客流、排队时长、天气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互动社交——游记分享、打卡积分、评论评价、活动报名。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电商转化——特产商城、酒店预订、餐饮外卖、文创产品。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一个设计良好的旅游小程序应该让用户在 3 步内完成核心操作（搜索→预订→支付）。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互动社交——游记分享、打卡积分、评论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电商转化——特产商城、酒店预订、餐饮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一个设计良好的旅游小程序应该让用户在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移动端（手机）已成为旅游信息获取和服务消费的主渠道。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设计旅游数字服务时，应从手机屏幕出发设计功能和交互，再适配 PC 端，而非反之。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移动优先意味着：信息架构扁平化（减少层级深度）、操作流程极简化（减少步骤和输入）、交互设计大触控区域化（手指点击的舒适区域是 4…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移动端（手机）已成为旅游信息获取和服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设计旅游数字服务时，应从手机屏幕出发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移动优先意味着：信息架构扁平化（减少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LBS 技术原理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景区电子地图与导航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移动端的定位采用多层技术栈，按精度从低到高、从室外到室内递进。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LBS 技术原理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景区电子地图与导航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移动端的定位采用多层技术栈，按精度从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卫星定位（GPS/北斗/GLONASS）——室外定位的主力，精度 5-10 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基站定位——通过手机连接的蜂窝基站位置估算用户位置，精度 100-1000 米，但室内可用。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WiFi 定位——通过扫描周围 WiFi 信号强度进行位置估算，精度 3-10 米，室内可用。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卫星定位（GPS/北斗/GLONAS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基站定位——通过手机连接的蜂窝基站位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WiFi 定位——通过扫描周围 Wi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蓝牙定位（BLE Beacon）——精度 1-3 米，需要部署信标。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UWB 定位——精度 10-30 厘米，成本最高。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地理围栏（Geo-fencing）是在数字地图上划定虚拟的"围栏"区域，当移动设备进入或离开该区域时，自动触发预设的操作。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蓝牙定位（BLE Beacon）——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UWB 定位——精度 10-30 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地理围栏（Geo-fencing）是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在智慧旅游中，地理围栏的应用包括：进入景区时自动推送欢迎信息和游览建议；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进入排队区域时自动推送等待时间预估和替代路线；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离开景区时自动推送满意度调查和分享邀请。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在智慧旅游中，地理围栏的应用包括：进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进入排队区域时自动推送等待时间预估和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离开景区时自动推送满意度调查和分享邀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景区的导航需求横跨室外和室内——游客需要在停车场、售票处（室外）→游客中心大厅（室内）→景区步道（室外）→溶洞（室内）之间无缝导航。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技术方案：室外使用 GPS+高德/百度地图 SDK；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室内使用 WiFi+BLE 指纹定位+自建室内地图；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景区的导航需求横跨室外和室内——游客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技术方案：室外使用 GPS+高德/百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室内使用 WiFi+BLE 指纹定位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室外到室内的过渡区域通过多源融合算法平滑切换。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本节核心问题是：如何把“移动定位与位置服务”转化为可执行的文旅创业行动。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室外到室内的过渡区域通过多源融合算法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本节核心问题是：如何把“移动定位与位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移动支付的技术生态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无接触服务的实现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中国旅游场景中的移动支付已覆盖多种方式：扫码支付（微信支付/支付宝，游客扫商户收款码）、被扫支付（商户扫游客付款码）、NFC 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移动支付的技术生态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无接触服务的实现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中国旅游场景中的移动支付已覆盖多种方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景区应根据场景选择最优支付方式——闸机入园适合刷脸（快速、无接触），餐饮消费适合扫码支付（简单便捷），停车缴费适合无感支付（车牌…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景区商户需要同时支持微信支付、支付宝、银联云闪付等多种支付方式，但逐一接入各家支付渠道的开发成本高。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聚合支付服务商提供统一的接口，一次接入即可支持多种支付方式，降低开发成本。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景区应根据场景选择最优支付方式——闸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景区商户需要同时支持微信支付、支付宝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聚合支付服务商提供统一的接口，一次接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"无接触"的技术支撑。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疫情加速了旅游场景中无接触服务的普及。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扫码入园（电子票）替代纸质票和人工检票；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"无接触"的技术支撑。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疫情加速了旅游场景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扫码入园（电子票）替代纸质票和人工检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自助入住机替代酒店前台人工办理；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小程序点餐替代纸质菜单和人工点单；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语音控制替代触摸屏（电梯、空调、灯光）。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自助入住机替代酒店前台人工办理；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小程序点餐替代纸质菜单和人工点单；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语音控制替代触摸屏（电梯、空调、灯光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这些"无接触"体验的背后是移动互联、IoT 和 AI 技术的综合应用。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便利性与包容性的平衡。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"无接触"不应等于"无人化"——完全依赖移动端的服务可能排斥不擅长使用智能手机的群体。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这些"无接触"体验的背后是移动互联、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便利性与包容性的平衡。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"无接触"不应等于"无人化"——完全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负责任的智慧旅游设计应保留人工服务通道作为"数字备选"——自助售票机旁边安排工作人员协助操作，小程序点餐的同时保留纸质菜单，人脸…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*知识卡片 7-1**：移动优先设计并非简单的"把 PC 页面缩小放到手机上"。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真正的移动优先是：从手机的用户场景出发重新设计信息架构和交互流程——手机用户通常在移动中、碎片化时间、单手操作，信息需求更聚焦（…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负责任的智慧旅游设计应保留人工服务通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**知识卡片 7-1**：移动优先设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真正的移动优先是：从手机的用户场景出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先设计好移动端的体验，再考虑 PC 端如何补充移动端无法承载的深度功能。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本节核心问题是：如何把“移动支付与无接触服务”转化为可执行的文旅创业行动。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先设计好移动端的体验，再考虑 PC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本节核心问题是：如何把“移动支付与无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围绕“5G 与移动互联技术”选择一个真实案例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围绕“5G 与移动互联技术”选择一个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技术概述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移动应用开发技术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移动定位与位置服务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移动支付与无接触服务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5G 与移动互联技术</dc:title>
  <dc:subject>《智慧旅游技术与应用》逐章教学课件：第7章</dc:subject>
  <dc:creator>祝刚</dc:creator>
  <cp:lastModifiedBy>祝刚</cp:lastModifiedBy>
  <cp:revision>1</cp:revision>
  <dcterms:created xsi:type="dcterms:W3CDTF">2026-08-03T16:37:19Z</dcterms:created>
  <dcterms:modified xsi:type="dcterms:W3CDTF">2026-08-03T16:37:19Z</dcterms:modified>
</cp:coreProperties>
</file>