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13247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与此同时，人脸识别入园功能对延迟极度敏感——每张人脸的识别必须在 500 毫秒内完成，而数据传输到远程云端的往返延迟就超过 10…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20852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784253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技术团队的最终方案是"云边协同"：AI 模型训练部署在华为云上（按需租用 GPU，训练完成后释放，年成本约 15 万元，远低于自…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人脸识别推理部署在景区的边缘计算节点上（本地处理，延迟低于 50 毫秒）。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与此同时，人脸识别入园功能对延迟极度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技术团队的最终方案是"云边协同"：A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人脸识别推理部署在景区的边缘计算节点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知识目标：学生能够阐述云计算的核心概念、服务模式和部署模型，理解边缘计算的技术价值及其与云计算的协同…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能力目标：学生能够根据景区规模和需求评估云计算和边缘计算的适用方案，设计云边协同的技术架构。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素养目标：学生能够理解"算力即服务"的产业趋势，认识云计算在降低 IT 门槛、促进创新方面的战略价值…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知识目标：学生能够阐述云计算的核心概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能力目标：学生能够根据景区规模和需求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素养目标：学生能够理解"算力即服务"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云计算的核心概念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部署模型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云计算的核心概念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服务模式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部署模型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云计算的核心思想是将计算资源（服务器、存储、网络、软件）像水和电一样作为公共设施提供——用户按需使用、按量付费，无需自建和维护昂…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对于智慧旅游而言，云计算意味着：小型景区不需要建设自己的数据中心，可以通过公有云以月费几百元的价格获得所需的 IT 能力；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大型景区可以将非核心业务弹性扩展到云端，聚焦核心业务的本地优化。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云计算的核心思想是将计算资源（服务器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对于智慧旅游而言，云计算意味着：小型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大型景区可以将非核心业务弹性扩展到云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虚拟化是云计算的底层技术——通过 Hypervisor 在一台物理服务器上创建多个相互隔离的虚拟机（VM），每个 VM 运行独立…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容器化是更轻量级的虚拟化方案——Docker 等容器技术共享宿主机的操作系统内核，启动速度从虚拟机的分钟级降至秒级。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Kubernetes（K8s）是容器编排的事实标准——自动管理数百个容器的部署、扩缩容、负载均衡和故障恢复。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虚拟化是云计算的底层技术——通过 H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容器化是更轻量级的虚拟化方案——Do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Kubernetes（K8s）是容器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IaaS（基础设施即服务）。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提供虚拟化的计算、存储和网络资源——用户就像租用了一台远程的服务器，自行安装操作系统、数据库和应用。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适合对基础设施有高度定制需求的场景，如需要特定 GPU 型号的 AI 训练环境。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IaaS（基础设施即服务）。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提供虚拟化的计算、存储和网络资源——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适合对基础设施有高度定制需求的场景，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主流提供商：阿里云 ECS、腾讯云 CVM、华为云 ECS。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PaaS（平台即服务）。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IaaS 之上提供应用开发和运行的平台环境——用户无需关心操作系统和中间件的运维，直接部署代码。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主流提供商：阿里云 ECS、腾讯云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PaaS（平台即服务）。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IaaS 之上提供应用开发和运行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适合快速开发和迭代的场景，如开发景区小程序的后端服务。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主流产品：阿里云 SAE、腾讯云 CloudBase、Vercel。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SaaS（软件即服务）。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适合快速开发和迭代的场景，如开发景区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主流产品：阿里云 SAE、腾讯云 C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SaaS（软件即服务）。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提供完整的软件应用——用户通过浏览器或 APP 直接使用，无需关心任何底层技术。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适合标准化需求，如中小景区直接购买 SaaS 化的票务系统。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主流产品：智慧景区 SaaS 系统、OTA 平台商户后台、在线协作工具。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提供完整的软件应用——用户通过浏览器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适合标准化需求，如中小景区直接购买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主流产品：智慧景区 SaaS 系统、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由第三方云服务商提供的云计算资源，多租户共享，按需付费。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优势：弹性扩容、零资本支出、运维由服务商负责。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劣势：数据存储在第三方数据中心，对数据安全有极高要求的场景（如涉及游客个人信息）可能不符合合规要求。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由第三方云服务商提供的云计算资源，多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优势：弹性扩容、零资本支出、运维由服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劣势：数据存储在第三方数据中心，对数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云原生的核心理念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智慧旅游系统的云原生实践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传统的单体应用将所有功能打包在一个程序中——票务、导览、客服功能耦合在一起，一个功能升级需要重新部署整个应用。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00615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云原生的核心理念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智慧旅游系统的云原生实践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传统的单体应用将所有功能打包在一个程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微服务架构将应用拆分为多个独立的、小型化的服务——票务服务、导览服务、客服服务各自独立开发、部署和扩缩容。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一个服务的故障不会拖垮整个系统，一个服务的升级不需要其他服务停服。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DevOps 与 CI/CD。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微服务架构将应用拆分为多个独立的、小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一个服务的故障不会拖垮整个系统，一个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DevOps 与 CI/CD。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DevOps 是开发和运维一体化的文化和实践，CI/CD（持续集成/持续交付）是其核心技术实践。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开发人员提交代码后，CI 系统自动进行构建、测试和代码质量检查；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通过检查后，CD 系统自动将新版本部署到生产环境。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DevOps 是开发和运维一体化的文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开发人员提交代码后，CI 系统自动进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通过检查后，CD 系统自动将新版本部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对于智慧旅游系统而言，CI/CD 意味着新功能可以更快上线（从月级缩短到天级甚至小时级），故障修复可以更快推送。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Serverless。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Serverless（无服务器计算）是云原生的前沿理念——开发者只编写和上传函数代码，云平台自动管理服务器的分配和扩缩容。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对于智慧旅游系统而言，CI/CD 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Serverless。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Serverless（无服务器计算）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对于景区而言，Serverless 的吸引力在于"真正按用量付费"——一个只在游客点击时才执行的导览词查询函数，在没有请求时不产…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"一码游贵州"的云原生架构。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"一码游贵州"平台采用云原生架构，核心特点包括：微服务化——票务预订、AI 导游、智能客服、行程规划等核心功能各自独立为微服务，…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对于景区而言，Serverless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"一码游贵州"的云原生架构。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"一码游贵州"平台采用云原生架构，核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容器化部署——所有微服务打包为 Docker 容器，通过 Kubernetes 进行编排和管理；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弹性扩缩容——根据实时流量自动调整各服务的实例数量，旅游旺季自动扩容、淡季自动缩容以节省成本。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云原生对景区 IT 运维的影响。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容器化部署——所有微服务打包为 Do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弹性扩缩容——根据实时流量自动调整各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云原生对景区 IT 运维的影响。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传统模式下，景区 IT 团队的日常工作是"救火"——服务器宕机了去重启、磁盘满了去清理、系统慢了去排查。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云原生模式下，基础设施的运维由云平台自动化完成——Kubernetes 自动替换故障容器、自动扩缩容应对流量洪峰。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团队的工作重心从"运维"转向"开发"——更多精力投入到新功能的开发和业务优化中。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传统模式下，景区 IT 团队的日常工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云原生模式下，基础设施的运维由云平台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团队的工作重心从"运维"转向"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本节核心问题是：如何把“云原生与智慧旅游”转化为可执行的文旅创业行动。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本节核心问题是：如何把“云原生与智慧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 AI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云边协同架构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边缘计算的技术原理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 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云边协同架构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为什么需要边缘计算。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纯粹的云计算架构在物联网和实时应用场景中面临三个核心瓶颈。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延迟——数据往返云端的网络延迟通常在 50-200 毫秒，对于需要毫秒级响应的人脸识别入园和自动驾驶观光车来说太慢了。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为什么需要边缘计算。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纯粹的云计算架构在物联网和实时应用场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延迟——数据往返云端的网络延迟通常在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带宽——景区每天产生 TB 级的监控视频数据，全部上传云端不仅速度慢、成本也高。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离线可用——景区网络可能因天气、灾害或施工而中断，关键服务（闸机入园、安全告警）必须能在断网情况下继续运行。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边缘计算是将计算和存储资源部署在靠近数据源头（"边缘"）的位置，在网络边缘处理数据，减少对远端云数据中心的依赖。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带宽——景区每天产生 TB 级的监控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离线可用——景区网络可能因天气、灾害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边缘计算是将计算和存储资源部署在靠近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在景区场景中，"边缘"可以是景区机房中的服务器、部署在灯杆上的边缘网关、甚至闸机内置的计算芯片。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边缘计算的三种形态。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雾计算（Fog Computing）——在网络中间层（如景区的边缘数据中心）提供计算服务，介于云和终端之间。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在景区场景中，"边缘"可以是景区机房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边缘计算的三种形态。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雾计算（Fog Computing）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移动边缘计算（MEC）——将计算能力部署在移动通信网络的边缘（5G 基站侧），为移动设备提供超低延迟服务。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微云计算（Cloudlet）——部署在特定位置的微型数据中心（如景区的票务机房），服务本区域内的设备。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"边缘 AI"的核心思路是将 AI 模型的推理（使用训练好的模型对新数据进行预测）从云端下沉到边缘设备上。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移动边缘计算（MEC）——将计算能力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微云计算（Cloudlet）——部署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"边缘 AI"的核心思路是将 AI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好处包括：低延迟（本地推理无需网络往返）、隐私保护（人脸数据不出景区本地服务器）、离线可用（网络中断不影响人脸识别入园）、节省带…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 AI 的技术挑战。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模型压缩——完整的深度学习模型通常体积庞大（数百 MB 到数 GB），需要剪枝、量化、蒸馏等技术压缩到边缘设备可以承载的大小。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好处包括：低延迟（本地推理无需网络往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 AI 的技术挑战。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模型压缩——完整的深度学习模型通常体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异构计算——边缘设备的算力远弱于云端 GPU，需要使用专用的 AI 推理芯片（如华为昇腾、英伟达 Jetson）或利用手机/闸机…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模型更新——当云端训练出更好的模型版本时，如何高效、可靠地将新模型下发到数百个边缘节点并确保一致性。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数据协同——边缘端采集的原始数据（脱敏后）上传云端用于模型训练和历史分析；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异构计算——边缘设备的算力远弱于云端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模型更新——当云端训练出更好的模型版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数据协同——边缘端采集的原始数据（脱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云端的分析结果和全局策略下发到边缘端。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模型协同——云端训练 AI 模型，边缘端执行推理；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边缘端发现模型效果不佳时，将样本数据上传云端用于模型优化。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云端的分析结果和全局策略下发到边缘端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模型协同——云端训练 AI 模型，边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边缘端发现模型效果不佳时，将样本数据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贵州大数据交易所与算力交易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"中国数谷"的建设。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贵州大数据交易所与算力交易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"中国数谷"的建设。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贵安新区是中国最大的数据中心集聚区之一，已建成和在建的数据中心超过 20 个，规划标准机架数超过 400 万架。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入驻企业包括苹果（iCloud 中国数据中心）、腾讯（贵安七星数据中心）、华为（华为云数据中心）、中国电信、中国移动、中国联通等。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数据中心选址贵州的优势在于：气候凉爽（年均气温 15°C，降低制冷能耗）、电力充沛（西电东送的重要电源点）、地质稳定（非地震带）。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贵安新区是中国最大的数据中心集聚区之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入驻企业包括苹果（iCloud 中国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数据中心选址贵州的优势在于：气候凉爽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贵安新区的数据中心集群为贵州智慧旅游提供了"近水楼台"的算力优势。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黄果树景区的客流预测模型训练可以直接使用贵安的云计算资源，数据传输延迟低于 10 毫秒（而同省跨区域的光纤传输）；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"一码游贵州"平台的核心服务部署在贵安，为全省数千万用户和数万商户提供稳定服务。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贵安新区的数据中心集群为贵州智慧旅游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黄果树景区的客流预测模型训练可以直接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"一码游贵州"平台的核心服务部署在贵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算力作为可交易的商品。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贵阳大数据交易所在探索数据交易的同时，也在推进算力交易——将计算资源像商品一样挂牌交易。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对于智慧旅游而言，算力交易意味着：一个景区可以在旅游旺季临时"购买"额外的算力来应对客流高峰的计算需求，淡季则释放算力以节省成本。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算力作为可交易的商品。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贵阳大数据交易所在探索数据交易的同时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对于智慧旅游而言，算力交易意味着：一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算力交易的实现需要统一的算力度量标准、定价机制和交易平台。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本节核心问题是：如何把“贵州的云计算基础设施”转化为可执行的文旅创业行动。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算力交易的实现需要统一的算力度量标准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本节核心问题是：如何把“贵州的云计算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围绕“云计算与边缘计算”选择一个真实案例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围绕“云计算与边缘计算”选择一个真实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云原生与智慧旅游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云计算与边缘计算</dc:title>
  <dc:subject>《智慧旅游技术与应用》逐章教学课件：第6章</dc:subject>
  <dc:creator>祝刚</dc:creator>
  <cp:lastModifiedBy>祝刚</cp:lastModifiedBy>
  <cp:revision>1</cp:revision>
  <dcterms:created xsi:type="dcterms:W3CDTF">2026-08-03T16:36:17Z</dcterms:created>
  <dcterms:modified xsi:type="dcterms:W3CDTF">2026-08-03T16:36:17Z</dcterms:modified>
</cp:coreProperties>
</file>