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人工智能与旅游智能服务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88728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 年暑期，黄果树景区游客中心的一位外国游客在自助售票机前不知所措——屏幕上的中文界面他看不懂。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99557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62958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这时，旁边的一位工作人员走过来，打开手机上的 AI 翻译助手，用中文说"请问您需要帮助吗"，AI 实时翻译为泰语语音输出。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136231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199632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外国游客用泰语回答"我想买明天早上的门票"，AI 翻译为中文文字显示在手机上。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年暑期，黄果树景区游客中心的一位外国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这时，旁边的一位工作人员走过来，打开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外国游客用泰语回答"我想买明天早上的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知识目标：学生能够阐述人工智能在智慧旅游中的主要应用领域，理解机器学习、自然语言处理、计算机视觉和推…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能力目标：学生能够针对给定的旅游场景，评估 AI 技术应用的可行性和预期效果，区分"AI 能做什么"…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素养目标：学生能够培养对 AI 技术的理性认知——既不过度乐观（以为 AI 无所不能），也不过度悲观…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知识目标：学生能够阐述人工智能在智慧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能力目标：学生能够针对给定的旅游场景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素养目标：学生能够培养对 AI 技术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导游与智能客服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推荐系统与个性化服务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在景区管理中的应用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自然语言处理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自然语言处理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人工智能技术基础｜关键要素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机器学习的核心概念。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机器学习是 AI 的核心技术之一，其本质是"从数据中学习规律"。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与传统的"人工编写规则"（if-else）不同，机器学习模型通过分析大量历史数据自动发现模式和规律。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432262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机器学习的核心概念。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机器学习是 AI 的核心技术之一，其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与传统的"人工编写规则"（if-el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人工智能技术基础｜机制拆解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在智慧旅游中，机器学习的典型应用包括：基于历史客流数据训练预测模型（监督学习）、基于游客消费行为进行聚类分群（无监督学习）、通过…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常见算法与适用场景。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决策树和随机森林——可解释性强，适合业务人员理解和信任的预测场景（如"为什么预测明天客流量是 3 万"）。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在智慧旅游中，机器学习的典型应用包括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常见算法与适用场景。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决策树和随机森林——可解释性强，适合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人工智能技术基础｜方法路径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XGBoost/LightGBM——结构化数据预测的"瑞士军刀"，在客流预测、需求预测等场景中准确率优秀。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深度学习（LSTM/Transformer）——适合处理复杂的序列数据和非线性关系，但需要大量训练数据和计算资源，可解释性较差。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K-Means 聚类——游客细分的基础工具，简单高效。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XGBoost/LightGBM——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深度学习（LSTM/Transfor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K-Means 聚类——游客细分的基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人工智能技术基础｜工具与数据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模型训练的基本流程。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NLP 的核心任务。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自然语言处理（NLP）使计算机能够理解、生成和翻译人类语言。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模型训练的基本流程。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NLP 的核心任务。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自然语言处理（NLP）使计算机能够理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人工智能技术基础｜场景应用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在智慧旅游中，NLP 支撑了多种应用：智能客服——理解游客的提问意图并给出准确回复；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情感分析——自动判断游客评论的情感倾向（正面/负面/中性）；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多语种翻译——实时翻译导览内容和客服对话；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在智慧旅游中，NLP 支撑了多种应用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情感分析——自动判断游客评论的情感倾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多语种翻译——实时翻译导览内容和客服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人工智能技术基础｜风险与复盘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文本摘要——自动生成游客评论的关键主题摘要；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知识图谱构建——从海量旅游文本中自动提取实体（景点、人物、事件）及其关系。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年以来，以 GPT、文心一言、通义千问等为代表的大语言模型（LLM）在 NLP 领域取得了突破性进展。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文本摘要——自动生成游客评论的关键主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知识图谱构建——从海量旅游文本中自动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年以来，以 GPT、文心一言、通义千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人工智能技术基础｜核心概念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的核心能力包括：上下文理解——不仅理解单个句子，还能理解对话的完整上下文；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知识整合——模型在训练过程中学习了海量知识，可以回答广泛的常识性问题；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内容生成——可以生成流畅、自然的文本，用于撰写导览词、回复游客评论等。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的核心能力包括：上下文理解—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知识整合——模型在训练过程中学习了海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内容生成——可以生成流畅、自然的文本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导游与智能客服｜核心概念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导游的技术架构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智能客服系统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知识驱动的 AI 导游。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7236" y="2302669"/>
            <a:ext cx="1393871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导游的技术架构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149919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智能客服系统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69608" y="3534519"/>
            <a:ext cx="160897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知识驱动的 AI 导游。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导游与智能客服｜关键要素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第一代 AI 导游基于知识图谱——将景区的景点、历史、文化、设施等信息组织为结构化的知识网络，AI 根据游客的位置和提问从知识图…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优点是知识准确可控（所有内容经过人工审核），缺点是灵活性不足——无法回答知识图谱未覆盖的问题。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大模型驱动的 AI 导游。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第一代 AI 导游基于知识图谱——将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优点是知识准确可控（所有内容经过人工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大模型驱动的 AI 导游。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导游与智能客服｜机制拆解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第二代 AI 导游基于大语言模型——利用 LLM 的通用知识和语言能力，结合景区的专属知识库（通过 RAG 检索增强生成技术），…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游客可以像与真人导游聊天一样自由提问——"这个瀑布为什么叫黄果树""附近有什么好吃的""帮我规划下午的游览路线"，AI 导游都能…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"一码游贵州"的 AI 导游实践。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第二代 AI 导游基于大语言模型——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游客可以像与真人导游聊天一样自由提问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"一码游贵州"的 AI 导游实践。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导游与智能客服｜方法路径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"一码游贵州"平台集成的 AI 导游具备多语种能力——支持中文、英语、泰语、越南语、印尼语等东南亚语言的实时导览。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技术实现采用"LLM + RAG + 语音合成"的方案：LLM 负责理解游客问题和生成回答内容，RAG 从贵州旅游知识库中检索相…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导游不是替代真人导游，而是为那些无法或不愿聘请真人导游的游客提供"入门级"的导览服务。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"一码游贵州"平台集成的 AI 导游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技术实现采用"LLM + RAG +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导游不是替代真人导游，而是为那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导游与智能客服｜工具与数据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旅游智能客服经历了三代演进。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第一代（关键词匹配）——"退票"关键词触发退票流程说明，无法理解"我想把明天的票改到后天"的意图。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第二代（意图识别+多轮对话）——先识别意图为"改签"，再通过多轮对话收集必要信息（订单号、目标日期），完成服务。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旅游智能客服经历了三代演进。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第一代（关键词匹配）——"退票"关键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第二代（意图识别+多轮对话）——先识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导游与智能客服｜场景应用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第三代（LLM 驱动）——直接理解自然语言请求，自动调用后台 API 完成操作，并在操作失败时主动提供替代方案。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智能客服的技术架构。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意图识别模块——判断用户想要做什么（预订、退改、咨询、投诉）。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第三代（LLM 驱动）——直接理解自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智能客服的技术架构。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意图识别模块——判断用户想要做什么（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导游与智能客服｜风险与复盘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实体抽取模块——从用户输入中提取关键信息（日期、人数、景区名称）。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对话管理模块——维护多轮对话的上下文状态，确保对话连贯。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知识库——存储常见问题的答案和业务规则。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实体抽取模块——从用户输入中提取关键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对话管理模块——维护多轮对话的上下文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知识库——存储常见问题的答案和业务规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导游与智能客服｜核心概念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人工接管模块——当 AI 无法处理（置信度低于阈值）或用户明确要求人工服务时，无缝转接人工客服。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黄果树景区的智能客服实践。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黄果树景区微信公众号接入了智能客服系统，日均处理咨询 2,000+ 次，自助解决率约 75%。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人工接管模块——当 AI 无法处理（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黄果树景区的智能客服实践。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黄果树景区微信公众号接入了智能客服系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推荐系统与个性化服务｜核心概念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推荐系统的工作原理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旅游推荐的特殊挑战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协同过滤是推荐系统最经典的方法——"与你相似的游客喜欢了这个景点，所以你很可能也喜欢"。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推荐系统的工作原理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旅游推荐的特殊挑战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协同过滤是推荐系统最经典的方法——"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推荐系统与个性化服务｜关键要素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基于用户的协同过滤——找到与目标游客行为相似的其他游客，推荐他们喜欢但目标游客尚未体验的项目。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基于物品的协同过滤——找到与目标游客已体验项目相似的其他项目进行推荐（"看了黄果树的人也看了龙宫"）。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基于内容的推荐根据项目本身的特征和游客的历史偏好进行匹配——"你喜欢自然风光，黄果树和荔波小七孔都是自然风光类，所以推荐荔波给你"。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基于用户的协同过滤——找到与目标游客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基于物品的协同过滤——找到与目标游客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基于内容的推荐根据项目本身的特征和游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推荐系统与个性化服务｜机制拆解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需要为每个旅游产品（景点、酒店、餐饮）建立特征标签（类型、价格、评分、适合人群等）。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实际应用中，单一的推荐方法往往不够，混合推荐系统结合多种方法的优点。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典型的混合策略：协同过滤提供"发现"能力（推荐你可能不知道但会喜欢的项目），内容推荐解决"冷启动"问题（新项目或新用户没有历史数…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需要为每个旅游产品（景点、酒店、餐饮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实际应用中，单一的推荐方法往往不够，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典型的混合策略：协同过滤提供"发现"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推荐系统与个性化服务｜方法路径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新游客第一次使用平台时没有历史行为数据，系统无法进行个性化推荐。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解决方案：在注册时收集偏好信息（"你对哪类旅游感兴趣"），使用热门推荐作为默认方案，快速从最初的几次交互中学习偏好。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旅游推荐与电商推荐的一个关键区别在于情境依赖性——同样的游客在不同的时间、天气、位置和同伴情况下，偏好可能完全不同。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新游客第一次使用平台时没有历史行为数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解决方案：在注册时收集偏好信息（"你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旅游推荐与电商推荐的一个关键区别在于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推荐系统与个性化服务｜工具与数据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晴天推荐户外景点、雨天推荐室内场馆；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独自旅行推荐社交活动、家庭出游推荐亲子项目。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情境感知推荐系统需要将时间、天气、位置、同伴等情境因素作为模型输入。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晴天推荐户外景点、雨天推荐室内场馆；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独自旅行推荐社交活动、家庭出游推荐亲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情境感知推荐系统需要将时间、天气、位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推荐系统与个性化服务｜场景应用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旅游决策涉及较高的金钱和时间投入，游客需要理解"为什么推荐这个"。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可解释推荐不仅给出推荐结果，还提供推荐理由——"根据您之前对自然风光的偏好，为您推荐荔波小七孔（与黄果树同为 5A 级自然景观，…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可解释性增强了游客对推荐的信任和采纳意愿。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旅游决策涉及较高的金钱和时间投入，游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可解释推荐不仅给出推荐结果，还提供推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可解释性增强了游客对推荐的信任和采纳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推荐系统与个性化服务｜风险与复盘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本节核心问题是：如何把“推荐系统与个性化服务”转化为可执行的文旅创业行动。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本节核心问题是：如何把“推荐系统与个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推荐系统与个性化服务｜核心概念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在景区管理中的应用｜核心概念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智能客流预测与调度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智能安防与应急响应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黄果树的 AI 调度引擎。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智能客流预测与调度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智能安防与应急响应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黄果树的 AI 调度引擎。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在景区管理中的应用｜关键要素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 AI 调度引擎是 AI 在景区管理中应用的典型案例。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引擎输入多维数据——实时客流（IoT 传感器）、历史客流模式（过去三年数据）、外部因素（天气、节假日、OTA 预订趋势）、设施状…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引擎输出调度建议——动态定价调整（±10% 浮动）、分流推送（建议游客选择替代景点）、设施调度（增加观光车班次）。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黄果树景区的 AI 调度引擎是 AI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引擎输入多维数据——实时客流（IoT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引擎输出调度建议——动态定价调整（±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在景区管理中的应用｜机制拆解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预测准确率的持续优化。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模型的预测准确率不是一成不变的，需要持续监控和迭代。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黄果树景区建立了模型性能监控机制——每日自动计算预测值与实际值的偏差，当 MAE（平均绝对误差）连续 7 天超过阈值时自动触发模…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预测准确率的持续优化。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模型的预测准确率不是一成不变的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黄果树景区建立了模型性能监控机制——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在景区管理中的应用｜方法路径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模型还会"自适应"——在节假日和淡季使用不同的模型版本，因为游客行为模式在这两种场景下差异显著。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视觉分析在安防中的应用。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计算机视觉技术在景区安防中发挥着重要作用。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模型还会"自适应"——在节假日和淡季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视觉分析在安防中的应用。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计算机视觉技术在景区安防中发挥着重要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在景区管理中的应用｜工具与数据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越界检测——识别翻越护栏、进入禁区的游客并实时告警。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异常行为检测——识别奔跑、聚集、打架等异常行为。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物品遗留检测——识别被遗留的可疑包裹。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越界检测——识别翻越护栏、进入禁区的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异常行为检测——识别奔跑、聚集、打架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物品遗留检测——识别被遗留的可疑包裹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在景区管理中的应用｜场景应用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客流密度预警——当某区域人群密度超过安全阈值时自动告警。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辅助的应急调度。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当突发事件发生时（游客受伤、儿童走失、自然灾害预警），AI 系统可以辅助应急调度：自动定位事件位置并调取周边摄像头画面，规划最优…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客流密度预警——当某区域人群密度超过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73938" y="2302669"/>
            <a:ext cx="156222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辅助的应急调度。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当突发事件发生时（游客受伤、儿童走失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在景区管理中的应用｜风险与复盘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的辅助价值在于"快"——从事件发生到系统响应可以在秒级完成，为人工决策和现场处置争取宝贵时间。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*知识卡片 5-1**：RAG（Retrieval-Augmented Generation，检索增强生成）是当前 AI 导游…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其核心思路是：在 LLM 生成回答之前，先从外部知识库中检索与用户问题最相关的信息，将检索结果与用户问题一起输入 LLM，引导 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的辅助价值在于"快"——从事件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**知识卡片 5-1**：RAG（R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其核心思路是：在 LLM 生成回答之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在景区管理中的应用｜核心概念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 解决了 LLM 的两大痛点——"幻觉"（生成虚假信息）和知识时效性（LLM 的训练数据有截止日期）。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AI 导游中，景区的实时信息（票价、开放时间、排队时长）通过 RAG 实时注入，确保 AI 回答的准确性和时效性。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 在景区管理中的应用”转化为可执行的文旅创业行动。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RAG 解决了 LLM 的两大痛点—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AI 导游中，景区的实时信息（票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本节核心问题是：如何把“AI 在景区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导游与智能客服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推荐系统与个性化服务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在景区管理中的应用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围绕“人工智能与旅游智能服务”选择一个真实案例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围绕“人工智能与旅游智能服务”选择一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人工智能技术基础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导游与智能客服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推荐系统与个性化服务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在景区管理中的应用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智慧旅游技术与应用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人工智能与旅游智能服务</dc:title>
  <dc:subject>《智慧旅游技术与应用》逐章教学课件：第5章</dc:subject>
  <dc:creator>祝刚</dc:creator>
  <cp:lastModifiedBy>祝刚</cp:lastModifiedBy>
  <cp:revision>1</cp:revision>
  <dcterms:created xsi:type="dcterms:W3CDTF">2026-08-03T16:35:14Z</dcterms:created>
  <dcterms:modified xsi:type="dcterms:W3CDTF">2026-08-03T16:35:14Z</dcterms:modified>
</cp:coreProperties>
</file>