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旅游大数据分析与智能决策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从真实案例进入“旅游大数据分析与智能决策”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从真实案例进入“旅游大数据分析与智能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理解旅游大数据、游客画像、客流预测、评论文本分析、经营仪表盘、决策支持系统和智能决策等核心概念。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掌握旅游大数据分析从问题定义、数据获取、数据清洗、模型分析、结果解释到决策应用的基本流程。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能够运用时间序列预测、文本情感分析、聚类画像、AHP、TOPSIS和可视化仪表盘等方法分析旅游…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理解旅游大数据、游客画像、客流预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掌握旅游大数据分析从问题定义、数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能够运用时间序列预测、文本情感分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思政园地：用数据提高科学决策能力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案例导入：黄果树投资预测项目的教学转化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旅游大数据分析的基本流程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游客画像与市场细分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评论文本分析与舆情预警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多指标评价与智能决策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仪表盘与数据可视化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本土案例：黄果树客流预测与扩容决策支持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思政园地：用数据提高科学决策能力｜核心概念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旅游大数据分析的价值，不在于让管理看起来更“高级”，而在于提高科学决策、精准服务和公共治理能力。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地方旅游发展涉及资源保护、公共安全、产业带动、社区利益和游客体验，不能只凭经验和短期流量做判断。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数据分析可以帮助管理者看清趋势、发现问题、评估政策和优化资源配置。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旅游大数据分析的价值，不在于让管理看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地方旅游发展涉及资源保护、公共安全、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数据分析可以帮助管理者看清趋势、发现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思政园地：用数据提高科学决策能力｜关键要素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但数据也可能被误用。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片面追求游客量和收入，可能忽视生态压力、居民感受和文化保护；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过度相信模型，可能掩盖样本偏差和现实复杂性。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但数据也可能被误用。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片面追求游客量和收入，可能忽视生态压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过度相信模型，可能掩盖样本偏差和现实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思政园地：用数据提高科学决策能力｜机制拆解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学生应形成负责任的数据决策观：数据服务人民、服务地方发展、服务公共利益，同时尊重事实、尊重规律、尊重人的判断。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课堂讨论可设置问题：如果客流预测模型显示节假日仍可增加售票，但现场工作人员判断核心步道和观景点已接近安全压力上限，管理者应如何决策？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学生应从数据、经验、安全底线和责任机制综合分析。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学生应形成负责任的数据决策观：数据服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课堂讨论可设置问题：如果客流预测模型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学生应从数据、经验、安全底线和责任机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案例导入：黄果树投资预测项目的教学转化｜核心概念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黄果树投资预测和景区扩容相关资料，为旅游大数据分析教学提供了典型场景。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景区投资和扩容不是简单看游客量增长，而要综合分析客源市场、季节波动、空间容量、交通条件、消费结构、设施瓶颈、生态约束和投资回报。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在教学中，可以把该类项目转化为一个问题链：未来客流如何变化？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黄果树投资预测和景区扩容相关资料，为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景区投资和扩容不是简单看游客量增长，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在教学中，可以把该类项目转化为一个问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案例导入：黄果树投资预测项目的教学转化｜关键要素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哪些时段和区域最容易拥堵？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扩容应优先投向停车、换乘、步道、卫生间、夜游、文创还是数字平台？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投资能否提升游客停留时间和二次消费？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哪些时段和区域最容易拥堵？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扩容应优先投向停车、换乘、步道、卫生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投资能否提升游客停留时间和二次消费？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案例导入：黄果树投资预测项目的教学转化｜机制拆解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哪些指标能够评价扩容效果？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这些问题需要数据分析，更需要管理解释。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本章强调：大数据分析不是为了得到一个漂亮模型，而是为了让管理者能够更早发现问题、更稳做出选择、更清楚评价效果。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哪些指标能够评价扩容效果？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这些问题需要数据分析，更需要管理解释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本章强调：大数据分析不是为了得到一个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旅游大数据分析的基本流程｜核心概念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从问题开始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数据准备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分析解释与决策应用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从问题开始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数据准备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分析解释与决策应用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旅游大数据分析的基本流程｜关键要素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旅游大数据分析的第一步是定义管理问题。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常见问题包括客流预测、容量规划、市场细分、游客画像、营销转化、服务质量、投诉诊断、舆情预警、投资评估和绩效评价。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若没有明确问题，数据分析容易变成“有什么数据就画什么图”。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旅游大数据分析的第一步是定义管理问题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常见问题包括客流预测、容量规划、市场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若没有明确问题，数据分析容易变成“有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旅游大数据分析的基本流程｜机制拆解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一个好的分析问题应具备四个条件：有明确管理对象，有可获得数据，有可解释指标，有可采取行动。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例如，“节假日核心景点拥堵如何提前预警”就比“分析游客数据”更适合建模。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数据准备包括数据获取、清洗、标准化、关联和质量检查。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一个好的分析问题应具备四个条件：有明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例如，“节假日核心景点拥堵如何提前预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数据准备包括数据获取、清洗、标准化、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客流预测与容量决策｜核心概念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容量与投资决策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容量与投资决策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客流预测与容量决策｜关键要素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客流预测常用数据包括历史入园人数、预约订单、节假日、星期、天气、交通、活动安排、搜索热度、短视频传播、酒店预订和周边景区联动。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不同预测目标需要不同时间粒度：年度投资决策关注月度和季度趋势，节假日运营关注日和小时级数据，现场调度关注分钟级客流。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时间序列预测通过历史数据分析趋势、季节性和周期波动。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客流预测常用数据包括历史入园人数、预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不同预测目标需要不同时间粒度：年度投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时间序列预测通过历史数据分析趋势、季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客流预测与容量决策｜机制拆解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旅游客流具有明显节假日效应、天气效应和活动效应。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简单移动平均、指数平滑、ARIMA和机器学习模型都可用于教学，但课程重点应放在结果解释和管理应用。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预测结果应进入五类行动：门票预约和限流，人员排班和车辆调度，设备和物资准备，营销节奏调整，应急预案启动。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旅游客流具有明显节假日效应、天气效应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简单移动平均、指数平滑、ARIMA和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预测结果应进入五类行动：门票预约和限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游客画像与市场细分｜核心概念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市场细分与产品匹配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游客画像通过整合客源地、年龄、出行方式、同行结构、消费偏好、停留时间、评价文本和复购行为，形成对游客群体的理解。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游客画像方法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市场细分与产品匹配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游客画像通过整合客源地、年龄、出行方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游客画像与市场细分｜关键要素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画像可以采用描述统计、交叉分析、聚类分析和标签体系。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画像标签应服务管理行动。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例如，“周边亲子周末游客”对应亲子线路、停车便利、餐饮和研学内容；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画像可以采用描述统计、交叉分析、聚类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画像标签应服务管理行动。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例如，“周边亲子周末游客”对应亲子线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游客画像与市场细分｜机制拆解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“年轻夜游拍照游客”对应夜间场景、社交传播和文创消费；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“银发康养游客”对应慢节奏路线、人工服务和安全提示。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市场细分不是给游客贴标签，而是为了更好地设计产品和服务。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“年轻夜游拍照游客”对应夜间场景、社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“银发康养游客”对应慢节奏路线、人工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市场细分不是给游客贴标签，而是为了更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评论文本分析与舆情预警｜核心概念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文本数据来源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情感与主题分析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35747" y="1936700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文本数据来源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情感与主题分析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71764" y="3943201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评论文本分析与舆情预警｜关键要素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游客评论、投诉、短视频评论、社交媒体帖子和问卷开放题是重要文本数据。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文本数据能反映游客情绪和服务触点问题，是结构化数据的补充。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文本分析可识别正面、负面和中性情绪，也可提取高频主题，如排队、交通、服务态度、价格、卫生、讲解、安全、拍照、餐饮等。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游客评论、投诉、短视频评论、社交媒体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文本数据能反映游客情绪和服务触点问题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文本分析可识别正面、负面和中性情绪，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评论文本分析与舆情预警｜机制拆解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教学中可用简单词频、主题归类和情绪标注完成，不必一开始追求复杂模型。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当负面评论在短时间集中出现，或涉及安全、价格、虚假宣传、服务态度和公共事件时，应进入舆情预警流程。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预警不是只让宣传部门回应，还要让运营部门查原因、客服部门处理游客、管理层修正规则。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教学中可用简单词频、主题归类和情绪标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当负面评论在短时间集中出现，或涉及安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预警不是只让宣传部门回应，还要让运营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多指标评价与智能决策｜核心概念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AHP与TOPSIS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决策支持系统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AHP可用于确定评价指标权重，TOPSIS可用于多方案排序。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AHP与TOPSIS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决策支持系统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299070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01451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19072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39566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AHP可用于确定评价指标权重，TOP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299070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01451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19072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39566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多指标评价与智能决策｜关键要素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旅游管理中可用于景区扩容方案选择、数字化项目优先级排序、供应商评价、服务质量评价和目的地竞争力评价。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例如，景区扩容方案可设置游客体验、投资成本、运营效率、安全提升、生态影响和收益潜力六类指标。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AHP帮助确定权重，TOPSIS帮助比较停车扩容、换乘优化、夜游提升、数字导览和卫生设施改造等方案。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旅游管理中可用于景区扩容方案选择、数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例如，景区扩容方案可设置游客体验、投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AHP帮助确定权重，TOPSIS帮助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仪表盘与数据可视化｜核心概念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仪表盘设计原则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常用图表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数据故事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仪表盘设计原则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常用图表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数据故事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仪表盘与数据可视化｜关键要素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仪表盘应服务具体角色。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景区总经理关注整体收入、客流、安全和满意度；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运营经理关注入园、排队、车辆、设备和工单；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仪表盘应服务具体角色。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景区总经理关注整体收入、客流、安全和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运营经理关注入园、排队、车辆、设备和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本土案例：黄果树客流预测与扩容决策支持｜核心概念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教学提示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场景任务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分析路径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教学提示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本土案例：黄果树客流预测与扩容决策支持｜关键要素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景区需要判断未来节假日客流压力，并为扩容投资确定优先顺序。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可收集历史客流、票务预约、停车记录、观光车运力、天气、交通、评论投诉、消费和项目成本等数据。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第一，进行客流趋势和季节性分析，识别高峰时段。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景区需要判断未来节假日客流压力，并为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可收集历史客流、票务预约、停车记录、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第一，进行客流趋势和季节性分析，识别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案例名称：黄果树投资预测项目的教学转化。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明确一个预测或决策问题，如节假日客流预测或扩容方案选择。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列出所需数据及其来源、字段和质量风险。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案例名称：黄果树投资预测项目的教学转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明确一个预测或决策问题，如节假日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列出所需数据及其来源、字段和质量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选择一种预测方法或多指标评价方法。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设计一个管理仪表盘。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说明分析结果如何进入排班、分流、投资或营销决策。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选择一种预测方法或多指标评价方法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设计一个管理仪表盘。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说明分析结果如何进入排班、分流、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名词解释：游客画像、客流预测、文本情感分析、决策支持系统、仪表盘。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简答题：为什么旅游大数据分析必须从管理问题开始？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分析题：节假日客流预测需要哪些数据？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名词解释：游客画像、客流预测、文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简答题：为什么旅游大数据分析必须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分析题：节假日客流预测需要哪些数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各自可能有什么质量风险？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讨论题：模型预测与现场经验冲突时，管理者应如何决策？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设计题：为黄果树景区设计一个运营仪表盘。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各自可能有什么质量风险？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讨论题：模型预测与现场经验冲突时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设计题：为黄果树景区设计一个运营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项目实训：旅游数据分析与决策支持方案｜核心概念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项目实训：旅游数据分析与决策支持方案｜关键要素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学生选择一个旅游管理问题，完成数据分析与决策支持方案。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数据资源清单。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数据质量检查表。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学生选择一个旅游管理问题，完成数据分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数据资源清单。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数据质量检查表。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建议结合“大数据与旅游业课程实践”材料补充数据分析作业案例。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建议结合“黄果树投资预测项目”和“黄果树景区扩容相关资料”补充预测、容量和投资决策素材。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建议结合“复旦帮扶论文分享”材料补充游客画像、评论分析和智能决策前沿研究。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建议结合“大数据与旅游业课程实践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建议结合“黄果树投资预测项目”和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建议结合“复旦帮扶论文分享”材料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若用于正式出版，本章涉及真实投资、客流、收入和扩容数据时必须补充授权来源。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若用于正式出版，本章涉及真实投资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思政园地：用数据提高科学决策能力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案例导入：黄果树投资预测项目的教学转化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旅游大数据分析的基本流程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游客画像与市场细分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评论文本分析与舆情预警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多指标评价与智能决策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仪表盘与数据可视化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本土案例：黄果树客流预测与扩容决策支持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围绕“旅游大数据分析与智能决策”选择一个真实案例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围绕“旅游大数据分析与智能决策”选择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思政园地：用数据提高科学决策能力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案例导入：黄果树投资预测项目的教学转化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旅游大数据分析的基本流程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客流预测与容量决策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游客画像与市场细分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评论文本分析与舆情预警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旅游大数据分析与智能决策</dc:title>
  <dc:subject>《旅游信息化管理》逐章教学课件：第8章</dc:subject>
  <dc:creator>祝刚</dc:creator>
  <cp:lastModifiedBy>祝刚</cp:lastModifiedBy>
  <cp:revision>1</cp:revision>
  <dcterms:created xsi:type="dcterms:W3CDTF">2026-08-03T16:38:22Z</dcterms:created>
  <dcterms:modified xsi:type="dcterms:W3CDTF">2026-08-03T16:38:22Z</dcterms:modified>
</cp:coreProperties>
</file>