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游客体验与数字化服务管理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从真实案例进入“游客体验与数字化服务管理”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从真实案例进入“游客体验与数字化服务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860500"/>
            <a:ext cx="3505944" cy="233913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通过本章学习，学生应达到以下目标：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理解游客体验、服务接触点、游客旅程、智慧导览、智能客服、服务补救、数字包容和服务质量等核心概念。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掌握行前、行中、行后全流程数字化服务管理的基本内容。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能够运用SERVQUAL、游客旅程地图、服务蓝图、触点管理、满意度分析和投诉闭环方法诊断游客体…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通过本章学习，学生应达到以下目标：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理解游客体验、服务接触点、游客旅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掌握行前、行中、行后全流程数字化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能够运用SERVQUAL、游客旅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84814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936998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思政园地：数字化服务不能让任何游客被落下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84814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936998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案例导入：行前、行中、行后的全流程智慧服务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游客体验与数字化服务的内涵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游客旅程与触点管理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服务质量评价方法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智慧导览、智能客服与个性化服务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投诉闭环与服务补救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数字包容与无障碍服务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14304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0315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本土案例：黄果树游客体验数字化服务改进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508998" y="3714304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6532811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0923" y="380315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思政园地：数字化服务不能让任何游客被落下｜核心概念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数字化服务让旅游更加便捷，但也可能让一部分游客感到不便。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不会使用智能手机的老年游客、残障游客、儿童家庭、外地游客、入境游客和网络条件较差地区的游客，都可能在扫码、预约、支付、导航和投诉…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旅游服务的数字化，不应以牺牲公共服务可及性为代价。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数字化服务让旅游更加便捷，但也可能让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不会使用智能手机的老年游客、残障游客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旅游服务的数字化，不应以牺牲公共服务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思政园地：数字化服务不能让任何游客被落下｜关键要素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本章教学应引导学生认识：旅游业是服务人的行业，数字技术应增强人的获得感，而不是把服务责任推给机器。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智慧导览、智能客服、线上预约和电子支付都应与人工服务、清晰标识、现场咨询、无障碍设施和应急帮助结合起来。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对地方高校学生而言，数字化服务管理能力不仅体现为会使用系统，更体现为能从不同游客群体的真实需求出发改进服务。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本章教学应引导学生认识：旅游业是服务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智慧导览、智能客服、线上预约和电子支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对地方高校学生而言，数字化服务管理能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思政园地：数字化服务不能让任何游客被落下｜机制拆解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课堂讨论可设置问题：景区为了提高效率取消人工售票窗口，只保留线上预约和扫码入园，这样是否合理？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学生应从效率、成本、公共服务、公平性和特殊群体需求等角度分析。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本节核心问题是：如何把“思政园地：数字化服务不能让任何游客被落下”转化为可执行的文旅创业行动。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课堂讨论可设置问题：景区为了提高效率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学生应从效率、成本、公共服务、公平性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本节核心问题是：如何把“思政园地：数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案例导入：行前、行中、行后的全流程智慧服务｜核心概念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游客到安顺旅游，体验并不是从进入景区才开始，也不是离开景区就结束。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行前，游客会搜索信息、比较产品、预约购票、规划交通；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行中，游客会停车换乘、入园检票、寻找路线、听取讲解、排队等待、餐饮购物、处理突发问题；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游客到安顺旅游，体验并不是从进入景区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行前，游客会搜索信息、比较产品、预约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行中，游客会停车换乘、入园检票、寻找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案例导入：行前、行中、行后的全流程智慧服务｜关键要素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行后，游客会评价、投诉、分享、复购或推荐。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山地旅游目的地服务链条更复杂。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交通衔接、天气变化、地形高差、客流波动、安全风险和文化理解都会影响体验。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行后，游客会评价、投诉、分享、复购或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山地旅游目的地服务链条更复杂。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交通衔接、天气变化、地形高差、客流波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案例导入：行前、行中、行后的全流程智慧服务｜机制拆解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如果数字化服务只覆盖购票环节，而不覆盖导览、排队、应急、投诉和评价，就难以真正提升游客满意度。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本章以全流程游客体验为主线，讨论数字化服务如何从“单点便利”走向“旅程管理”。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本节核心问题是：如何把“案例导入：行前、行中、行后的全流程智慧服务”转化为可执行的文旅创业行动。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如果数字化服务只覆盖购票环节，而不覆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本章以全流程游客体验为主线，讨论数字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游客体验与数字化服务的内涵｜核心概念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游客体验的构成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数字化服务的边界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游客体验是游客在旅游全过程中对目的地资源、服务、环境、文化、价格、安全和情感氛围的综合感受。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游客体验的构成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数字化服务的边界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游客体验是游客在旅游全过程中对目的地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游客体验与数字化服务的内涵｜关键要素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它既包括功能体验，如是否方便、是否安全、是否清楚；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也包括情感体验，如是否愉悦、是否被尊重、是否有记忆点；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还包括价值体验，如是否物有所值、是否理解地方文化、是否愿意推荐。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它既包括功能体验，如是否方便、是否安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也包括情感体验，如是否愉悦、是否被尊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还包括价值体验，如是否物有所值、是否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游客体验与数字化服务的内涵｜机制拆解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数字化服务对游客体验的影响体现在三方面。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第一，降低不确定性，如提供准确攻略、预约信息、排队提示和天气提醒。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第二，提高服务效率，如电子票务、智能导览、在线客服和移动支付。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数字化服务对游客体验的影响体现在三方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第一，降低不确定性，如提供准确攻略、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第二，提高服务效率，如电子票务、智能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游客旅程与触点管理｜核心概念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行前服务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行中服务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行后服务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行前服务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行中服务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行后服务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游客旅程与触点管理｜关键要素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行前服务包括目的地信息、交通路线、开放时间、票价政策、预约规则、天气提醒、适游人群、风险提示和产品推荐。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行前信息不准确，是游客不满意的重要来源。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例如，宣传内容没有说明步行距离、换乘方式或夜间温差，游客到达后就会产生落差。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行前服务包括目的地信息、交通路线、开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行前信息不准确，是游客不满意的重要来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例如，宣传内容没有说明步行距离、换乘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游客旅程与触点管理｜机制拆解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数字化工具可提供官方攻略、小程序预约、智能问答、路线规划、个性化推荐和出行提醒。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行前服务的评价指标包括信息准确率、咨询响应时间、预约成功率、内容点击率和行前退改率。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行中服务是游客体验最密集的阶段，包括停车、换乘、检票、导览、排队、讲解、消费、休憩、卫生间、安全求助和投诉处理。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数字化工具可提供官方攻略、小程序预约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行前服务的评价指标包括信息准确率、咨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行中服务是游客体验最密集的阶段，包括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服务质量评价方法｜核心概念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SERVQUAL模型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满意度分析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体验指标体系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SERVQUAL模型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满意度分析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体验指标体系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服务质量评价方法｜关键要素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SERVQUAL从有形性、可靠性、响应性、保证性和移情性五个维度评价服务质量。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有形性关注设施、标识、环境和服务人员形象；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可靠性关注承诺是否兑现；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SERVQUAL从有形性、可靠性、响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有形性关注设施、标识、环境和服务人员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可靠性关注承诺是否兑现；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服务质量评价方法｜机制拆解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响应性关注是否及时帮助游客；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保证性关注专业能力和安全感；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移情性关注是否理解游客个别需求。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响应性关注是否及时帮助游客；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保证性关注专业能力和安全感；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移情性关注是否理解游客个别需求。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智慧导览、智能客服与个性化服务｜核心概念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智能客服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个性化推荐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71764" y="1936700"/>
            <a:ext cx="544068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513314" y="1936700"/>
            <a:ext cx="544068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智能客服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803755" y="3943201"/>
            <a:ext cx="680085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个性化推荐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智慧导览、智能客服与个性化服务｜关键要素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智慧导览包括电子地图、路线推荐、语音讲解、AR互动、无障碍导航和位置提醒。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它的目标不是替代导游，而是让游客在不同场景中获得合适信息。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对于文化资源丰富的场景，导览应讲清历史、人物、工艺、空间和地方意义。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智慧导览包括电子地图、路线推荐、语音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它的目标不是替代导游，而是让游客在不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对于文化资源丰富的场景，导览应讲清历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智慧导览、智能客服与个性化服务｜机制拆解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黄果树导览应关注路线、观景点、换乘和安全提示；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屯堡文化导览应关注历史背景、建筑形态、服饰、语言、仪式和社区生活；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研学导览应关注任务、问题和知识点。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黄果树导览应关注路线、观景点、换乘和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屯堡文化导览应关注历史背景、建筑形态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研学导览应关注任务、问题和知识点。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投诉闭环与服务补救｜核心概念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投诉的管理价值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投诉闭环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服务补救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投诉的管理价值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投诉闭环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服务补救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投诉闭环与服务补救｜关键要素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投诉不是麻烦，而是游客主动提供的服务改进线索。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数字化投诉系统可以记录问题类型、发生地点、责任部门、处理时限、处理过程和满意度。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没有系统记录，投诉容易停留在电话、微信群和个人经验中。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投诉不是麻烦，而是游客主动提供的服务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数字化投诉系统可以记录问题类型、发生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没有系统记录，投诉容易停留在电话、微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数字包容与无障碍服务｜核心概念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包容性设计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数字鸿沟在旅游中表现为不会预约、不会扫码、不会导航、看不懂界面、没有智能手机、网络不稳定或语言不通。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数字鸿沟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包容性设计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数字鸿沟在旅游中表现为不会预约、不会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数字包容与无障碍服务｜关键要素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数字化服务如果不考虑这些问题，会让部分游客被排除在便利之外。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包容性设计包括保留人工窗口、设置现场咨询、提供大字版和多语言说明、优化界面、减少复杂步骤、支持亲友代办、设置无障碍路线、提供语音…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智慧景区越数字化，越要保留对特殊群体的服务温度。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数字化服务如果不考虑这些问题，会让部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包容性设计包括保留人工窗口、设置现场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智慧景区越数字化，越要保留对特殊群体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本土案例：黄果树游客体验数字化服务改进｜核心概念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场景诊断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改进方案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937318" y="230266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场景诊断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8270" y="230266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改进方案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937318" y="353451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评价指标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本土案例：黄果树游客体验数字化服务改进｜关键要素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黄果树游客体验可能受到交通到达、停车换乘、入口排队、核心观景点拥挤、天气变化、步道湿滑、夜游离园、老人扫码困难和投诉响应等因素影响。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数字化服务改进应围绕这些真实触点展开。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第一，行前提供分时预约、天气提醒、交通换乘和适游人群提示。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黄果树游客体验可能受到交通到达、停车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数字化服务改进应围绕这些真实触点展开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第一，行前提供分时预约、天气提醒、交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案例名称：行前、行中、行后的全流程智慧服务。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绘制黄果树或安顺某景区的游客旅程地图。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找出至少六个关键服务触点，判断哪些适合数字化、哪些必须保留人工。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案例名称：行前、行中、行后的全流程智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绘制黄果树或安顺某景区的游客旅程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找出至少六个关键服务触点，判断哪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用SERVQUAL分析该景区数字化服务质量。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设计投诉闭环流程和服务补救规则。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提出面向老年游客、亲子游客或研学团队的包容性服务方案。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用SERVQUAL分析该景区数字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设计投诉闭环流程和服务补救规则。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提出面向老年游客、亲子游客或研学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名词解释：游客体验、服务触点、智慧导览、服务补救、数字包容。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简答题：为什么数字化服务不能完全替代人工服务？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分析题：用SERVQUAL分析某景区小程序服务质量。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名词解释：游客体验、服务触点、智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简答题：为什么数字化服务不能完全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分析题：用SERVQUAL分析某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讨论题：景区取消人工窗口可能带来哪些效率和公平问题？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设计题：为黄果树景区设计行前、行中、行后的数字化服务清单。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实践题：选择一个本地景区，绘制游客旅程地图并提出三个服务改进方案。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讨论题：景区取消人工窗口可能带来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设计题：为黄果树景区设计行前、行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实践题：选择一个本地景区，绘制游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项目实训：游客体验数字化服务诊断｜核心概念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实训目标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成果要求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实训目标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成果要求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项目实训：游客体验数字化服务诊断｜关键要素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学生选择一个景区、文博场馆、夜游项目或乡村旅游点，完成游客体验数字化服务诊断。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游客旅程地图。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服务触点清单。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学生选择一个景区、文博场馆、夜游项目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游客旅程地图。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服务触点清单。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延伸阅读与证据提示｜核心概念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建议结合“运营管理课程”的服务蓝图、质量管理和流程改进方法深化本章实训。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建议结合“党务工作-旅游管理学院”中服务地方和以人民为中心的材料优化思政案例。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建议结合黄果树和安顺本地游客评价、投诉和调研资料补充真实案例。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建议结合“运营管理课程”的服务蓝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建议结合“党务工作-旅游管理学院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建议结合黄果树和安顺本地游客评价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延伸阅读与证据提示｜关键要素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若用于正式出版，本章涉及具体景区服务问题和投诉数据，应获得授权或使用公开材料。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本节核心问题是：如何把“延伸阅读与证据提示”转化为可执行的文旅创业行动。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若用于正式出版，本章涉及具体景区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本节核心问题是：如何把“延伸阅读与证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84814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936998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思政园地：数字化服务不能让任何游客被落下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84814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936998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案例导入：行前、行中、行后的全流程智慧服务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游客体验与数字化服务的内涵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游客旅程与触点管理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服务质量评价方法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智慧导览、智能客服与个性化服务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投诉闭环与服务补救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数字包容与无障碍服务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14304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0315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本土案例：黄果树游客体验数字化服务改进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508998" y="3714304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6532811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0923" y="380315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围绕“游客体验与数字化服务管理”选择一个真实案例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围绕“游客体验与数字化服务管理”选择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思政园地：数字化服务不能让任何游客被落下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案例导入：行前、行中、行后的全流程智慧服务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游客体验与数字化服务的内涵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游客旅程与触点管理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服务质量评价方法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智慧导览、智能客服与个性化服务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第7章 游客体验与数字化服务管理</dc:title>
  <dc:subject>《旅游信息化管理》逐章教学课件：第7章</dc:subject>
  <dc:creator>祝刚</dc:creator>
  <cp:lastModifiedBy>祝刚</cp:lastModifiedBy>
  <cp:revision>1</cp:revision>
  <dcterms:created xsi:type="dcterms:W3CDTF">2026-08-03T16:37:18Z</dcterms:created>
  <dcterms:modified xsi:type="dcterms:W3CDTF">2026-08-03T16:37:18Z</dcterms:modified>
</cp:coreProperties>
</file>