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旅游电子商务与数字营销管理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从真实案例进入“旅游电子商务与数字营销管理”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从真实案例进入“旅游电子商务与数字营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理解旅游电子商务、数字营销、内容营销、社交媒体营销、直播电商、私域运营、用户画像和转化漏斗等核…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掌握旅游电子商务从信息展示、在线交易、服务履约、评价反馈到复购运营的完整链路。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能够运用AARRR模型、营销漏斗、舆情分析、社交媒体内容矩阵和服务营销7P分析数字文旅营销问题。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理解旅游电子商务、数字营销、内容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掌握旅游电子商务从信息展示、在线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能够运用AARRR模型、营销漏斗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76807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76807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85692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思政园地：数字营销要传播真实、健康、有尊严的地方文化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76807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76807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85692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案例导入：从内容种草到订单转化的文旅数字营销链路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旅游电子商务的链路与模式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数字营销的理论工具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内容营销与社交媒体运营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GEO：生成式引擎优化与AI搜索可见性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用户画像、私域运营与会员管理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舆情分析与口碑管理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数字营销伦理与风险治理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9422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9422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83075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本土案例：黄果树夜游数字营销闭环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思政园地：数字营销要传播真实、健康、有尊严的地方文化｜核心概念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数字营销改变了旅游目的地与游客的连接方式。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短视频、直播、社交媒体、OTA评价、小程序和私域社群，让地方文旅资源可以更快被看见。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但流量越快，越要守住真实、诚信和文化尊重。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数字营销改变了旅游目的地与游客的连接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389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09602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短视频、直播、社交媒体、OTA评价、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389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09602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但流量越快，越要守住真实、诚信和文化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思政园地：数字营销要传播真实、健康、有尊严的地方文化｜关键要素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7182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文旅营销不能为了点击率夸大效果、制造焦虑、虚构体验，也不能把地方文化简化成猎奇符号。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对安顺和贵州文旅而言，数字营销的价值不仅是卖门票和产品，更是讲好山地旅游、瀑布景观、屯堡文化、民族文化、乡村生活和生态文明的故事。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旅游管理专业学生学习数字营销，应形成“真实表达、价值传播、服务承诺、消费保护、数据合规”的职业意识。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文旅营销不能为了点击率夸大效果、制造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对安顺和贵州文旅而言，数字营销的价值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旅游管理专业学生学习数字营销，应形成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思政园地：数字营销要传播真实、健康、有尊严的地方文化｜机制拆解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课堂可讨论：如果某景区短视频通过极端滤镜和夸张文案获得巨大流量，但游客到达后发现实际体验与宣传不符，这种营销是否成功？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学生应从短期流量、长期口碑、消费者权益、平台规则和目的地形象等角度分析。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本节核心问题是：如何把“思政园地：数字营销要传播真实、健康、有尊严的地方文化”转化为可执行的文旅创业行动。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课堂可讨论：如果某景区短视频通过极端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学生应从短期流量、长期口碑、消费者权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案例导入：从内容种草到订单转化的文旅数字营销链路｜核心概念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7182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一条关于黄果树夜游、屯堡古村或贵州避暑山地旅游的短视频，可能让游客产生兴趣；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游客随后搜索攻略、查看评价、比较价格、点击链接、预约购票、到达体验、发布评价并分享给朋友。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这个过程看似自然，背后却是一条完整的数字营销链路：内容触达、兴趣激发、信任建立、交易转化、服务履约、评价传播和复购推荐。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一条关于黄果树夜游、屯堡古村或贵州避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游客随后搜索攻略、查看评价、比较价格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这个过程看似自然，背后却是一条完整的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案例导入：从内容种草到订单转化的文旅数字营销链路｜关键要素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638425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很多文旅企业在数字营销中只重视前端流量，忽视后端服务。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视频很火，但产品承接弱；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直播卖出订单，但现场服务跟不上；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820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165152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很多文旅企业在数字营销中只重视前端流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804964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931914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视频很火，但产品承接弱；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36604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9299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直播卖出订单，但现场服务跟不上；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92712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05407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案例导入：从内容种草到订单转化的文旅数字营销链路｜机制拆解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638425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平台曝光增加，但评价下降；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私域社群热闹，但缺少复购机制。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数字营销管理的关键，是把“内容—渠道—交易—服务—评价—复购”连接成闭环。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平台曝光增加，但评价下降；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私域社群热闹，但缺少复购机制。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数字营销管理的关键，是把“内容—渠道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旅游电子商务的链路与模式｜核心概念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旅游电子商务的含义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电子商务履约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旅游电子商务的含义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主要模式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电子商务履约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旅游电子商务的链路与模式｜关键要素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旅游电子商务是旅游组织利用互联网平台、移动端、支付系统、电子合同、在线客服和数据分析等工具，完成旅游产品展示、咨询、预订、支付、…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它不仅包括在线卖票和订房，也包括线路组合、会员权益、直播销售、内容带货、电子凭证、售后工单和评价管理。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旅游电子商务具有三个特点。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旅游电子商务是旅游组织利用互联网平台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它不仅包括在线卖票和订房，也包括线路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旅游电子商务具有三个特点。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旅游电子商务的链路与模式｜机制拆解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第一，产品具有体验性，游客购买前无法完全感受，需要内容、评价和品牌建立信任。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第二，服务具有时空性，门票、房间、座位和活动名额都受时间和容量约束。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第三，履约具有复杂性，线上交易最终要在线下服务中兑现。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第一，产品具有体验性，游客购买前无法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第二，服务具有时空性，门票、房间、座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第三，履约具有复杂性，线上交易最终要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数字营销的理论工具｜核心概念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营销漏斗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AARRR模型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服务营销7P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营销漏斗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AARRR模型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服务营销7P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数字营销的理论工具｜关键要素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营销漏斗描述游客从认知、兴趣、比较、购买、体验到复购的转化过程。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文旅营销常见漏斗为：曝光、点击、咨询、收藏、下单、核销、评价、复购、分享。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每一层都会流失用户，管理者需要通过数据找到转化瓶颈。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营销漏斗描述游客从认知、兴趣、比较、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文旅营销常见漏斗为：曝光、点击、咨询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每一层都会流失用户，管理者需要通过数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数字营销的理论工具｜机制拆解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例如，短视频曝光高但点击低，说明内容吸引力和行动入口不足；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点击高但下单低，可能是价格、信任或产品说明问题；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下单高但评价低，说明服务履约存在问题；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例如，短视频曝光高但点击低，说明内容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点击高但下单低，可能是价格、信任或产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下单高但评价低，说明服务履约存在问题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内容营销与社交媒体运营｜核心概念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内容营销的作用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AIGC辅助内容生产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内容营销的作用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AIGC辅助内容生产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内容营销与社交媒体运营｜关键要素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文旅消费通常从内容触发。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游客先被景观、故事、人物、活动或生活方式吸引，再产生搜索和购买。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内容营销的价值在于降低信息不确定性、激发情感想象、建立目的地认同和促进决策。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文旅消费通常从内容触发。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游客先被景观、故事、人物、活动或生活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内容营销的价值在于降低信息不确定性、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GEO：生成式引擎优化与AI搜索可见性｜核心概念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GEO的含义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AI时代游客决策链路的变化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文旅GEO的内容建设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88575" y="1936700"/>
            <a:ext cx="710446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GEO的含义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AI时代游客决策链路的变化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文旅GEO的内容建设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GEO：生成式引擎优化与AI搜索可见性｜关键要素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结构化信息与知识库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GEO指标与测试方法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GEO风险治理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结构化信息与知识库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GEO指标与测试方法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GEO风险治理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用户画像、私域运营与会员管理｜核心概念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私域运营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会员生命周期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私域运营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会员生命周期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用户画像、私域运营与会员管理｜关键要素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用户画像是对游客群体特征、需求、偏好和行为的结构化描述。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旅游画像可包括客源地、年龄、出行方式、同行结构、预算、兴趣、停留时间、消费类型、评价倾向和复游可能。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用户画像的价值在于帮助产品和服务匹配需求。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用户画像是对游客群体特征、需求、偏好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旅游画像可包括客源地、年龄、出行方式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用户画像的价值在于帮助产品和服务匹配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舆情分析与口碑管理｜核心概念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舆情响应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旅游口碑来自OTA评价、短视频评论、社交媒体、投诉平台、问卷和现场反馈。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舆情响应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旅游口碑来自OTA评价、短视频评论、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舆情分析与口碑管理｜关键要素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评价数据既是营销资源，也是服务改进资源。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好评可以提炼卖点，差评可以发现问题。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评价分析应关注主题、情绪、时间、空间和客群。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评价数据既是营销资源，也是服务改进资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好评可以提炼卖点，差评可以发现问题。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评价分析应关注主题、情绪、时间、空间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数字营销伦理与风险治理｜核心概念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虚假宣传与过度种草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数据合规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平台算法依赖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虚假宣传与过度种草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数据合规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68967" y="353451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平台算法依赖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数字营销伦理与风险治理｜关键要素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文旅营销容易出现滤镜过度、价格不透明、体验夸大、达人脚本虚假和隐藏消费等问题。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这些做法短期可能带来流量，长期会损害信任。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旅游电子商务必须保证产品信息真实、价格清楚、退改规则明确、风险提示充分。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文旅营销容易出现滤镜过度、价格不透明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这些做法短期可能带来流量，长期会损害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旅游电子商务必须保证产品信息真实、价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本土案例：黄果树夜游数字营销闭环｜核心概念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指标评价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场景设计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指标评价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本土案例：黄果树夜游数字营销闭环｜关键要素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黄果树夜游营销可以围绕“白天观瀑、夜间沉浸、城市住宿、文创消费”设计组合链路。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行前通过短视频、直播和攻略内容激发兴趣；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GEO优化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黄果树夜游营销可以围绕“白天观瀑、夜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行前通过短视频、直播和攻略内容激发兴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案例名称：从内容种草到订单转化的文旅数字营销链路。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为黄果树夜游或屯堡文化体验设计社交媒体内容矩阵。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用营销漏斗分析从曝光到订单核销的转化节点。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案例名称：从内容种草到订单转化的文旅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为黄果树夜游或屯堡文化体验设计社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用营销漏斗分析从曝光到订单核销的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设计10个游客可能向AI助手提出的问题，并为其中5个问题撰写GEO友好的官方问答。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设计私域会员运营方案，说明如何促进复购和分享。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选择三类评价数据，设计舆情分析表。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设计10个游客可能向AI助手提出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设计私域会员运营方案，说明如何促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选择三类评价数据，设计舆情分析表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名词解释：旅游电子商务、私域运营、用户画像、转化漏斗、AARRR模型、GEO。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简答题：为什么说旅游电子商务的关键不只是在线交易，而是服务履约？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分析题：短视频曝光高但订单转化低，可能有哪些原因？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名词解释：旅游电子商务、私域运营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简答题：为什么说旅游电子商务的关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分析题：短视频曝光高但订单转化低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简答题：GEO与传统SEO有什么区别？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为什么文旅组织不能把GEO理解为简单堆关键词？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讨论题：文旅数字营销如何避免虚假宣传、AI幻觉和文化浅表化？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简答题：GEO与传统SEO有什么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为什么文旅组织不能把GEO理解为简单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讨论题：文旅数字营销如何避免虚假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项目实训：文旅数字营销闭环设计｜核心概念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51331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871764" y="3943201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项目实训：文旅数字营销闭环设计｜关键要素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学生以小组为单位，为一个景区、夜游、研学、民宿、文创或乡村旅游产品设计数字营销闭环方案，并补充GEO可见性诊断。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营销漏斗指标表。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电商履约流程图。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学生以小组为单位，为一个景区、夜游、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营销漏斗指标表。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电商履约流程图。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建议结合“复旦帮扶论文分享”中有关数字营销、游客体验和社交媒体传播的前沿论文，补充理论支撑。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建议结合“大数据与旅游业课程实践”材料，补充营销数据分析案例。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建议结合黄果树和安顺本土文旅产品资料，补充真实内容素材和转化数据。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建议结合“复旦帮扶论文分享”中有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建议结合“大数据与旅游业课程实践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建议结合黄果树和安顺本土文旅产品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建议结合Google Search Central关于AI搜索功能和生成式AI优化的公开指南、Bing Webmaster…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若用于正式出版，本章涉及平台规则、案例数据、达人营销、直播电商和GEO工具表述，应以公开资料或授权材料核验。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本节核心问题是：如何把“延伸阅读与证据提示”转化为可执行的文旅创业行动。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建议结合Google Searc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若用于正式出版，本章涉及平台规则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76807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76807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85692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思政园地：数字营销要传播真实、健康、有尊严的地方文化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76807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76807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85692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案例导入：从内容种草到订单转化的文旅数字营销链路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旅游电子商务的链路与模式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数字营销的理论工具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内容营销与社交媒体运营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GEO：生成式引擎优化与AI搜索可见性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用户画像、私域运营与会员管理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舆情分析与口碑管理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数字营销伦理与风险治理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9422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9422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83075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本土案例：黄果树夜游数字营销闭环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围绕“旅游电子商务与数字营销管理”选择一个真实案例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围绕“旅游电子商务与数字营销管理”选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思政园地：数字营销要传播真实、健康、有尊严的地方文化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案例导入：从内容种草到订单转化的文旅数字营销链路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旅游电子商务的链路与模式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数字营销的理论工具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内容营销与社交媒体运营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GEO：生成式引擎优化与AI搜索可见性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旅游电子商务与数字营销管理</dc:title>
  <dc:subject>《旅游信息化管理》逐章教学课件：第6章</dc:subject>
  <dc:creator>祝刚</dc:creator>
  <cp:lastModifiedBy>祝刚</cp:lastModifiedBy>
  <cp:revision>1</cp:revision>
  <dcterms:created xsi:type="dcterms:W3CDTF">2026-08-03T16:36:16Z</dcterms:created>
  <dcterms:modified xsi:type="dcterms:W3CDTF">2026-08-03T16:36:16Z</dcterms:modified>
</cp:coreProperties>
</file>