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智慧景区信息化管理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从真实案例进入“智慧景区信息化管理”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从真实案例进入“智慧景区信息化管理”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理解智慧景区、景区运营中台、客流监测、预约分流、容量管理、服务蓝图和沉浸式体验等核心概念。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掌握智慧景区信息化管理的基本逻辑，能够从游客旅程、运营流程、服务触点、风险节点和绩效指标分析景…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能够运用游客旅程地图、服务蓝图、排队瓶颈分析、容量规划和PDCA质量改进方法诊断景区管理问题。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理解智慧景区、景区运营中台、客流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掌握智慧景区信息化管理的基本逻辑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能够运用游客旅程地图、服务蓝图、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2——旅游信息化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思政园地：智慧景区建设要回应人民群众的真实体验｜核心概念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景区是人民群众共享自然之美、文化之美和生活之美的重要空间。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智慧景区建设不能只追求大屏、设备和技术展示，而要真正回应游客在交通、购票、排队、导览、如厕、休憩、消费、安全、投诉和文化理解中的…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技术越先进，越要回到人的体验、公共服务公平和生态文化保护。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景区是人民群众共享自然之美、文化之美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智慧景区建设不能只追求大屏、设备和技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技术越先进，越要回到人的体验、公共服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思政园地：智慧景区建设要回应人民群众的真实体验｜关键要素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智慧景区也是地方高质量发展的重要载体。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对安顺而言，黄果树等景区不仅是旅游资源，也是城市形象、就业空间、文化传播窗口和产业带动平台。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地方高校学生学习智慧景区信息化管理，应把课堂方案转化为服务地方景区运营、服务游客体验改善、服务乡村振兴和文旅融合发展的能力。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智慧景区也是地方高质量发展的重要载体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对安顺而言，黄果树等景区不仅是旅游资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地方高校学生学习智慧景区信息化管理，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思政园地：智慧景区建设要回应人民群众的真实体验｜机制拆解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课堂讨论可设置问题：一个景区建设了大型数据大屏、无人售票机和智能导览系统，但游客仍然排队长、找厕所难、投诉处理慢、老年游客不会使…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这样的景区能否称为智慧景区？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学生应认识到，智慧景区的“智慧”不在设备本身，而在服务流程、组织协同和持续改进能力。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820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165152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课堂讨论可设置问题：一个景区建设了大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804964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93191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这样的景区能否称为智慧景区？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36604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9299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学生应认识到，智慧景区的“智慧”不在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92712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05407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案例导入：黄果树夜游与智慧运营闭环｜核心概念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黄果树夜游通过光影艺术、山水空间、文化叙事和数字技术延长游客停留时间，是从观光门票经济走向综合体验经济的重要案例。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夜游项目不仅涉及内容创意，还涉及预约售票、入园检票、动线组织、灯光设备、演艺排班、安全巡检、交通疏散、餐饮文创、游客评价和舆情管…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如果只从展示效果看夜游，容易把它理解为“灯光+演艺+拍照”。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黄果树夜游通过光影艺术、山水空间、文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夜游项目不仅涉及内容创意，还涉及预约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如果只从展示效果看夜游，容易把它理解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案例导入：黄果树夜游与智慧运营闭环｜关键要素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但从信息化管理视角看，夜游是一个跨系统、跨岗位、跨时段的运营场景。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管理者需要知道：游客什么时候到达，哪个入口压力最大，哪些观景点停留时间过长，灯光设备是否正常，安全员如何布点，观光车如何调度，游…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因此，黄果树夜游可以作为智慧景区信息化管理的综合案例。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但从信息化管理视角看，夜游是一个跨系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管理者需要知道：游客什么时候到达，哪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因此，黄果树夜游可以作为智慧景区信息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案例导入：黄果树夜游与智慧运营闭环｜机制拆解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它说明智慧景区建设不能停留在单点系统，而要围绕游客旅程形成“预约—入园—游览—消费—安全—评价—改进”的闭环。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本节核心问题是：如何把“案例导入：黄果树夜游与智慧运营闭环”转化为可执行的文旅创业行动。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它说明智慧景区建设不能停留在单点系统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智慧景区的内涵与建设逻辑｜核心概念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智慧景区的基本含义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智慧景区的信息化对象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从建设思维到运营思维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智慧景区的基本含义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智慧景区的信息化对象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从建设思维到运营思维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智慧景区的内涵与建设逻辑｜关键要素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智慧景区是指景区运用物联网、移动互联网、云计算、大数据、人工智能、GIS、数字孪生、VR/AR和AIGC等技术，对游客服务、资源…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智慧景区并不是“数字设备很多的景区”。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判断一个景区是否智慧，应看四个方面。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智慧景区是指景区运用物联网、移动互联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智慧景区并不是“数字设备很多的景区”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判断一个景区是否智慧，应看四个方面。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智慧景区的内涵与建设逻辑｜机制拆解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第一，游客服务是否更便利、更清晰、更包容。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第二，运营管理是否更及时、更协同、更可控。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第三，安全应急是否更敏捷、更精准、更可追溯。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第一，游客服务是否更便利、更清晰、更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第二，运营管理是否更及时、更协同、更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第三，安全应急是否更敏捷、更精准、更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游客旅程与智慧服务触点｜核心概念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游客旅程地图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服务触点数字化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服务蓝图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游客旅程地图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服务触点数字化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服务蓝图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游客旅程与智慧服务触点｜关键要素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游客旅程地图是从游客视角描述旅游全过程的工具。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景区游客旅程一般包括行前认知、预约购票、交通到达、停车换乘、入园检票、游览导览、排队等待、餐饮购物、文化体验、安全求助、投诉评价…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智慧景区信息化管理应围绕旅程触点设计系统，而不是按部门孤立建设。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游客旅程地图是从游客视角描述旅游全过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景区游客旅程一般包括行前认知、预约购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智慧景区信息化管理应围绕旅程触点设计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游客旅程与智慧服务触点｜机制拆解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例如，游客行前需要官方信息准确、票价透明、交通提醒清楚；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到达时需要停车引导、换乘衔接和排队提示；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游览中需要地图导览、讲解服务、卫生间查询、拥堵提醒和安全提示；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例如，游客行前需要官方信息准确、票价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到达时需要停车引导、换乘衔接和排队提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游览中需要地图导览、讲解服务、卫生间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客流监测、预约分流与容量管理｜核心概念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预约分流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容量规划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预约分流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容量规划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客流监测、预约分流与容量管理｜关键要素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排队瓶颈分析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客流监测是智慧景区运营的基础。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数据来源包括票务预约、闸机入园、视频识别、Wi-Fi探针、停车记录、观光车客流、导览访问、消费交易和人工巡查等。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3574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排队瓶颈分析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客流监测是智慧景区运营的基础。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数据来源包括票务预约、闸机入园、视频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客流监测、预约分流与容量管理｜机制拆解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客流监测应关注四个指标：预约人数、入园人数、在园人数和关键节点密度。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山地景区不能只看总人数。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入口不拥堵不代表核心观景点不拥堵，景区总承载量未超限不代表局部空间安全。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客流监测应关注四个指标：预约人数、入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山地景区不能只看总人数。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入口不拥堵不代表核心观景点不拥堵，景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景区运营中台与业务协同｜核心概念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运营中台的作用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工单化管理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指标看板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运营中台的作用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445306" y="1936700"/>
            <a:ext cx="680085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工单化管理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71764" y="3943201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指标看板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景区运营中台与业务协同｜关键要素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景区运营中台是连接数据、系统、流程和岗位的管理平台。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它不是简单的数据大屏，而是能够支撑日常调度、工单分派、异常预警、资源协调和绩效复盘的工作平台。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一个有效的运营中台至少应包括运行态势、客流监测、预约票务、车辆调度、设备运维、投诉工单、安全应急、营销经营和数据分析等模块。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景区运营中台是连接数据、系统、流程和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它不是简单的数据大屏，而是能够支撑日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一个有效的运营中台至少应包括运行态势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景区运营中台与业务协同｜机制拆解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中台的价值在于让不同部门围绕同一事实协同工作。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工单化是把问题转化为可分派、可跟踪、可评价任务的方法。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游客投诉、设备故障、环境卫生、安全隐患、导览牌损坏、拥堵异常和服务求助都可以进入工单系统。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中台的价值在于让不同部门围绕同一事实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工单化是把问题转化为可分派、可跟踪、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游客投诉、设备故障、环境卫生、安全隐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沉浸式体验与数字内容运营｜核心概念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从观光到体验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防止文化浅表化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从观光到体验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内容生产管理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防止文化浅表化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沉浸式体验与数字内容运营｜关键要素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智慧景区不只解决效率，也要创造更高质量的体验。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数字技术可以通过光影、声音、互动装置、AR导览、数字人讲解、虚拟复原、游戏化任务和AIGC内容生产，增强文化理解和情感记忆。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黄果树夜游、屯堡文化展示和安顺古城体验都可以探索数字内容运营。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智慧景区不只解决效率，也要创造更高质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数字技术可以通过光影、声音、互动装置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黄果树夜游、屯堡文化展示和安顺古城体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安全应急与韧性管理｜核心概念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景区风险类型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信息化应急闭环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系统故障兜底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景区风险类型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信息化应急闭环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系统故障兜底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安全应急与韧性管理｜关键要素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景区风险包括客流拥挤、自然灾害、恶劣天气、设施故障、道路交通、火灾、食品安全、游客走失、突发疾病、网络故障和舆情危机等。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山地景区还要关注滑倒、落石、洪水、雷雨、峡谷空间疏散和通信盲区。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智慧景区应急管理可形成“监测—预警—响应—处置—复盘”闭环。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景区风险包括客流拥挤、自然灾害、恶劣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山地景区还要关注滑倒、落石、洪水、雷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智慧景区应急管理可形成“监测—预警—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本土案例：黄果树夜游智慧运营方案｜核心概念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场景诊断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场景诊断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34169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信息化方案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本土案例：黄果树夜游智慧运营方案｜关键要素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黄果树夜游的运营难点包括：夜间到达和离园节奏集中，核心观赏节点易形成聚集；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灯光、音响、投影和步道设备需要稳定运行；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游客对夜间安全、导览、卫生间、餐饮和交通接驳更加敏感；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黄果树夜游的运营难点包括：夜间到达和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灯光、音响、投影和步道设备需要稳定运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游客对夜间安全、导览、卫生间、餐饮和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案例名称：黄果树夜游与智慧旅游沉浸式体验新空间。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绘制黄果树夜游游客旅程地图。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选择三个关键触点，绘制服务蓝图。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案例名称：黄果树夜游与智慧旅游沉浸式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绘制黄果树夜游游客旅程地图。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选择三个关键触点，绘制服务蓝图。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分析夜游场景中的排队瓶颈和容量约束。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设计夜游运营中台的核心模块和指标看板。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提出夜间安全应急的信息化闭环。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分析夜游场景中的排队瓶颈和容量约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设计夜游运营中台的核心模块和指标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提出夜间安全应急的信息化闭环。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名词解释：智慧景区、运营中台、预约分流、服务蓝图、容量管理。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简答题：为什么说智慧景区建设必须从建设思维转向运营思维？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分析题：黄果树夜游中可能出现哪些服务触点失败？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名词解释：智慧景区、运营中台、预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简答题：为什么说智慧景区建设必须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分析题：黄果树夜游中可能出现哪些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如何用服务蓝图分析？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讨论题：数字沉浸式体验如何在吸引游客的同时尊重地方文化？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设计题：为一个山地景区设计客流预警指标体系。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如何用服务蓝图分析？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讨论题：数字沉浸式体验如何在吸引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设计题：为一个山地景区设计客流预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项目实训：智慧景区运营改进方案｜核心概念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项目实训：智慧景区运营改进方案｜关键要素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学生以小组为单位，选择一个景区或夜游项目，完成智慧运营改进方案。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方案应包括游客旅程、服务蓝图、瓶颈分析、容量规划、运营中台、风险应急和绩效评价。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一张游客旅程地图。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学生以小组为单位，选择一个景区或夜游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方案应包括游客旅程、服务蓝图、瓶颈分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一张游客旅程地图。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建议结合“黄果树投资预测项目”和“黄果树景区扩容相关资料”，补充容量、客流、扩容和投资相关事实依据。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建议结合“运营管理课程”中的排队管理、容量规划、服务蓝图、质量管理和项目管理方法，深化智慧景区运营分析。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建议结合“党务工作-旅游管理学院”中关于服务地方、文化传承和高质量发展的材料，优化本章思政案例。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建议结合“黄果树投资预测项目”和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建议结合“运营管理课程”中的排队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建议结合“党务工作-旅游管理学院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若用于正式出版，本章涉及黄果树夜游项目数据、游客量、收入、停留时间、夜间消费比例等表述，应逐项核验来源和授权。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若用于正式出版，本章涉及黄果树夜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思政园地：智慧景区建设要回应人民群众的真实体验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案例导入：黄果树夜游与智慧运营闭环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智慧景区的内涵与建设逻辑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游客旅程与智慧服务触点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客流监测、预约分流与容量管理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景区运营中台与业务协同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沉浸式体验与数字内容运营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安全应急与韧性管理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本土案例：黄果树夜游智慧运营方案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围绕“智慧景区信息化管理”选择一个真实案例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围绕“智慧景区信息化管理”选择一个真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思政园地：智慧景区建设要回应人民群众的真实体验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案例导入：黄果树夜游与智慧运营闭环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智慧景区的内涵与建设逻辑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游客旅程与智慧服务触点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客流监测、预约分流与容量管理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景区运营中台与业务协同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智慧景区信息化管理</dc:title>
  <dc:subject>《旅游信息化管理》逐章教学课件：第4章</dc:subject>
  <dc:creator>祝刚</dc:creator>
  <cp:lastModifiedBy>祝刚</cp:lastModifiedBy>
  <cp:revision>1</cp:revision>
  <dcterms:created xsi:type="dcterms:W3CDTF">2026-08-03T16:34:11Z</dcterms:created>
  <dcterms:modified xsi:type="dcterms:W3CDTF">2026-08-03T16:34:11Z</dcterms:modified>
</cp:coreProperties>
</file>