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旅游数据资源与数据治理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从真实案例进入“旅游数据资源与数据治理”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从真实案例进入“旅游数据资源与数据治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50219"/>
            <a:ext cx="3505944" cy="255954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通过本章学习，学生应达到以下目标：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理解旅游数据资源、数据要素、数据标准、数据质量、数据安全、数据资产化和数据治理等核心概念。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能够识别旅游活动中的主要数据来源，区分游客数据、资源数据、交易数据、运营数据、评价数据、空间数…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掌握数据资源目录、数据质量评估、数据权责矩阵、数据生命周期管理和数据治理闭环等基本方法。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通过本章学习，学生应达到以下目标：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理解旅游数据资源、数据要素、数据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能够识别旅游活动中的主要数据来源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掌握数据资源目录、数据质量评估、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848148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84814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1936998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思政园地：让数据要素服务高质量发展和公共利益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848148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84814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1936998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案例导入：从景区数据孤岛到旅游可信数据空间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旅游数据资源的概念与类型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旅游数据治理的基本框架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数据资源目录建设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数据标准与数据质量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数据权责、安全与合规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数据应用：从治理到价值创造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714304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71430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80315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本土案例：黄果树客流与服务数据治理方案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6508998" y="3714304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6532811" y="371430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670923" y="380315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38" name="Text 3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思政园地：让数据要素服务高质量发展和公共利益｜核心概念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87314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数据已经成为数字经济时代的重要生产要素。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旅游业天然具有流动性、体验性和综合性，游客从出发前搜索信息，到行程中预约入园、交通换乘、导览消费，再到离开后的评价分享，都会留下…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这些数据如果治理得当，可以提升公共服务、优化资源配置、增强安全保障、促进文化传播和推动地方产业升级。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98105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3811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数据已经成为数字经济时代的重要生产要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418755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977580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98105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3811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旅游业天然具有流动性、体验性和综合性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98105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3811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这些数据如果治理得当，可以提升公共服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886670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292376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思政园地：让数据要素服务高质量发展和公共利益｜关键要素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97596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但数据并不是越多越好，也不是谁掌握就可以任意使用。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旅游数据中包含游客身份、位置轨迹、消费偏好、评价文本、影像记录等敏感内容。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数据治理必须坚持人民立场、公共利益和法治思维，做到依法采集、合理使用、最小必要、安全保护和责任可追溯。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但数据并不是越多越好，也不是谁掌握就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旅游数据中包含游客身份、位置轨迹、消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60551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数据治理必须坚持人民立场、公共利益和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716982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思政园地：让数据要素服务高质量发展和公共利益｜机制拆解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97596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对于地方高校学生而言，学习旅游数据治理，就是要把数据能力转化为服务地方文旅高质量发展的能力，而不是把游客和地方文化简单变成可以任…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课堂讨论可设置问题：景区为了提高营销转化率，希望把游客购票、停车、导览、消费和评价数据打通，形成精细画像。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这个方案在管理上有什么价值？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35361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62311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对于地方高校学生而言，学习旅游数据治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702123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829074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课堂讨论可设置问题：景区为了提高营销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468886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595836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这个方案在管理上有什么价值？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4029968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4156918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案例导入：从景区数据孤岛到旅游可信数据空间｜核心概念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574304"/>
            <a:ext cx="3505944" cy="291152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许多景区已经建设了票务系统、停车系统、视频监控系统、小程序、投诉系统、会员系统和财务系统，但管理者仍然常常觉得“数据不够用”。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原因并不一定是没有数据，而是数据分散在不同系统、不同部门和不同供应商手中，字段口径不一致、更新频率不一致、权限规则不一致，最终形…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以高峰客流管理为例，票务系统知道有多少人购票，闸机系统知道有多少人入园，停车系统知道车辆进入情况，视频系统知道局部区域拥挤程度，…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许多景区已经建设了票务系统、停车系统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原因并不一定是没有数据，而是数据分散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以高峰客流管理为例，票务系统知道有多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案例导入：从景区数据孤岛到旅游可信数据空间｜关键要素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如果这些数据不能联动，管理者就只能看到碎片信息，难以提前预警和协同调度。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近年来，贵州围绕智慧旅游、数据要素流通和可信数据空间开展探索，为旅游数据治理提供了教学案例。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可信数据空间的关键并不是把所有数据简单集中到一个数据库，而是在安全、合规、授权和可追溯的前提下，让多主体数据能够按规则共享、计算…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如果这些数据不能联动，管理者就只能看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近年来，贵州围绕智慧旅游、数据要素流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可信数据空间的关键并不是把所有数据简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案例导入：从景区数据孤岛到旅游可信数据空间｜机制拆解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它提示我们：旅游数据治理的目标不是“收集更多数据”，而是让正确的数据在正确的时间、以正确的权限、服务正确的管理问题。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本节核心问题是：如何把“案例导入：从景区数据孤岛到旅游可信数据空间”转化为可执行的文旅创业行动。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它提示我们：旅游数据治理的目标不是“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本节核心问题是：如何把“案例导入：从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旅游数据资源的概念与类型｜核心概念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从信息到数据资源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旅游数据的主要类型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数据资源化与资产化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从信息到数据资源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旅游数据的主要类型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数据资源化与资产化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旅游数据资源的概念与类型｜关键要素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旅游信息是对旅游活动、旅游资源、旅游主体和旅游环境的描述。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数据则是信息的结构化、半结构化或非结构化记录。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只有当数据被规范采集、清洗、存储、管理、共享和应用时，才可能成为数据资源。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旅游信息是对旅游活动、旅游资源、旅游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数据则是信息的结构化、半结构化或非结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只有当数据被规范采集、清洗、存储、管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旅游数据资源的概念与类型｜机制拆解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进一步地，当数据能够进入业务决策、产品开发、市场交易和治理创新，并形成可衡量价值时，才具备数据资产化的基础。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旅游数据资源具有四个特点。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数据来自政府部门、景区企业、OTA平台、酒店、交通、社交媒体、传感器和游客移动端。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进一步地，当数据能够进入业务决策、产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旅游数据资源具有四个特点。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数据来自政府部门、景区企业、OTA平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旅游数据治理的基本框架｜核心概念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数据治理的含义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“目录—标准—质量—权责—安全—应用”框架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数据治理闭环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数据治理的含义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“目录—标准—质量—权责—安全—应用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数据治理闭环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旅游数据治理的基本框架｜关键要素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数据治理是围绕数据标准、数据质量、数据安全、数据共享、数据权责和数据价值实现建立制度、流程、技术和组织机制的管理活动。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旅游数据治理的目标，是让数据“找得到、看得懂、用得准、流得动、管得住、可追溯、能增值”。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旅游数据治理不同于单纯的数据分析。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数据治理是围绕数据标准、数据质量、数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旅游数据治理的目标，是让数据“找得到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旅游数据治理不同于单纯的数据分析。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旅游数据治理的基本框架｜机制拆解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数据分析关注如何用数据回答问题，数据治理关注数据能否被可靠地使用。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如果数据来源不清、字段口径混乱、权限边界不明、质量问题严重，再复杂的分析模型也可能产生错误结论。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本章采用“目录—标准—质量—权责—安全—应用”作为旅游数据治理框架。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数据分析关注如何用数据回答问题，数据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如果数据来源不清、字段口径混乱、权限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本章采用“目录—标准—质量—权责—安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数据资源目录建设｜核心概念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数据资源目录的作用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旅游数据资源目录模板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数据分类分级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数据资源目录的作用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旅游数据资源目录模板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数据分类分级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数据资源目录建设｜关键要素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数据资源目录是旅游组织管理数据的基础工具。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没有目录，组织往往不知道自己有哪些数据、数据在哪里、谁负责、能否共享、质量如何、是否敏感。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数据资源目录不是简单文件清单，而是数据治理的“地图”。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数据资源目录是旅游组织管理数据的基础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没有目录，组织往往不知道自己有哪些数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数据资源目录不是简单文件清单，而是数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数据资源目录建设｜机制拆解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目录建设的管理价值包括四点。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第一，摸清家底，避免重复采集和重复建设。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第二，促进共享，让不同部门知道可用数据。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目录建设的管理价值包括四点。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第一，摸清家底，避免重复采集和重复建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第二，促进共享，让不同部门知道可用数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数据标准与数据质量｜核心概念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数据标准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数据质量维度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数据质量检查表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71764" y="1936700"/>
            <a:ext cx="544068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数据标准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77297" y="1936700"/>
            <a:ext cx="816102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数据质量维度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数据质量检查表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数据标准与数据质量｜关键要素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数据标准是数据治理的共同语言。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旅游管理中常见的标准问题包括：同一游客是否有多个编号，同一景点名称是否有不同写法，门票类型是否编码一致，入园人数与购票人数是否混…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没有标准，数据看似丰富，实际难以比较和汇总。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数据标准是数据治理的共同语言。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旅游管理中常见的标准问题包括：同一游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没有标准，数据看似丰富，实际难以比较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数据标准与数据质量｜机制拆解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数据标准应覆盖字段定义、编码规则、统计口径、时间格式、空间编码、单位规范、接口格式和质量规则。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旅游数据质量可从六个维度评价。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完整性：是否缺少关键字段或记录。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数据标准应覆盖字段定义、编码规则、统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旅游数据质量可从六个维度评价。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完整性：是否缺少关键字段或记录。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数据权责、安全与合规｜核心概念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数据权责矩阵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个人信息保护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数据共享与可信流通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数据权责矩阵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个人信息保护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数据共享与可信流通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数据权责、安全与合规｜关键要素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数据治理必须回答“谁负责”。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在旅游组织中，数据往往跨部门流动。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如果没有权责矩阵，数据错误时没人修，数据共享时没人批，数据泄露时没人担责。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数据治理必须回答“谁负责”。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在旅游组织中，数据往往跨部门流动。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如果没有权责矩阵，数据错误时没人修，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数据应用：从治理到价值创造｜核心概念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客流预测与容量管理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游客画像与精准服务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服务质量诊断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客流预测与容量管理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游客画像与精准服务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服务质量诊断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数据应用：从治理到价值创造｜关键要素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文化资源数字化与内容运营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客流预测是旅游数据应用的典型场景。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可使用历史入园、预约订单、天气、节假日、交通、搜索指数、活动安排和舆情热度等数据预测客流变化。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文化资源数字化与内容运营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客流预测是旅游数据应用的典型场景。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可使用历史入园、预约订单、天气、节假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本土案例：黄果树客流与服务数据治理方案｜核心概念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案例背景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治理方案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教学启发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937318" y="2302669"/>
            <a:ext cx="67355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案例背景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8270" y="2302669"/>
            <a:ext cx="67355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治理方案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937318" y="3534519"/>
            <a:ext cx="67355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教学启发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本土案例：黄果树客流与服务数据治理方案｜关键要素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某山地型景区希望提升节假日运行能力。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现有数据包括门票订单、闸机入园、停车记录、观光车调度、视频监测、游客投诉、线上评价、天气预报和活动安排。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但这些数据分散在不同系统中，指标口径不一致，难以形成统一决策。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某山地型景区希望提升节假日运行能力。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现有数据包括门票订单、闸机入园、停车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但这些数据分散在不同系统中，指标口径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案例名称：旅游可信数据空间与景区数据孤岛治理。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案例材料：某目的地拥有景区、酒店、交通、文博场馆、OTA和政府监管等多类数据，但数据分散在不同主体手中。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目的地希望建立可信数据协同机制，用于客流预测、联合营销、市场监管和公共服务优化。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案例名称：旅游可信数据空间与景区数据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案例材料：某目的地拥有景区、酒店、交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目的地希望建立可信数据协同机制，用于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绘制该目的地的数据主体关系图。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编制不少于八项的数据资源目录。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选择两个核心指标，说明其统计口径和可能的数据质量问题。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绘制该目的地的数据主体关系图。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编制不少于八项的数据资源目录。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选择两个核心指标，说明其统计口径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名词解释：数据资源、数据标准、数据质量、数据资产化、可信数据空间。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简答题：为什么说“有数据”不等于“能用数据”？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分析题：景区票务系统和闸机系统统计人数不一致，可能有哪些原因？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名词解释：数据资源、数据标准、数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简答题：为什么说“有数据”不等于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分析题：景区票务系统和闸机系统统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讨论题：游客画像用于精准营销时，应如何避免侵犯隐私和造成不公平？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设计题：为黄果树景区设计一份游客数据资源目录，至少包含十个字段。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实践题：选择一个本地文旅场景，建立数据质量检查表，并提出改进措施。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讨论题：游客画像用于精准营销时，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设计题：为黄果树景区设计一份游客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实践题：选择一个本地文旅场景，建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项目实训：建设一个景区数据治理工作包｜核心概念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实训目标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成果要求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实训目标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成果要求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项目实训：建设一个景区数据治理工作包｜关键要素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学生以小组为单位，为一个景区、文博场馆或文旅街区设计数据治理工作包。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工作包应能够直接服务一个管理问题，如客流拥堵、投诉处理、营销转化、文化资源数字化或应急管理。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数据资源目录表。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学生以小组为单位，为一个景区、文博场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工作包应能够直接服务一个管理问题，如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数据资源目录表。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延伸阅读与证据提示｜核心概念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建议查阅国家关于数据安全、个人信息保护、数字中国、文化数字化和数据要素市场化配置的政策文件。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建议结合“安顺学院数字文旅申报”材料，提炼旅游管理专业学生应具备的数据素养要求。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建议结合“黄果树投资预测项目”和“黄果树景区扩容相关资料”，补充客流预测、容量管理和投资分析中的数据字段。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建议查阅国家关于数据安全、个人信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建议结合“安顺学院数字文旅申报”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建议结合“黄果树投资预测项目”和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延伸阅读与证据提示｜关键要素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建议结合“运营管理课程”的预测、排队、容量规划和质量管理方法，深化数据治理与运营改进之间的关系。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若用于正式出版，本章涉及贵州旅游可信数据空间、“一码游贵州”等平台的名称、功能和政策表述应依据公开资料或授权材料逐条核验。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本节核心问题是：如何把“延伸阅读与证据提示”转化为可执行的文旅创业行动。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建议结合“运营管理课程”的预测、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若用于正式出版，本章涉及贵州旅游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本节核心问题是：如何把“延伸阅读与证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848148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84814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1936998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思政园地：让数据要素服务高质量发展和公共利益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848148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84814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1936998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案例导入：从景区数据孤岛到旅游可信数据空间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旅游数据资源的概念与类型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旅游数据治理的基本框架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数据资源目录建设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数据标准与数据质量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数据权责、安全与合规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数据应用：从治理到价值创造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714304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71430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80315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本土案例：黄果树客流与服务数据治理方案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6508998" y="3714304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6532811" y="371430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670923" y="380315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38" name="Text 3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围绕“旅游数据资源与数据治理”选择一个真实案例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围绕“旅游数据资源与数据治理”选择一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思政园地：让数据要素服务高质量发展和公共利益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案例导入：从景区数据孤岛到旅游可信数据空间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旅游数据资源的概念与类型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旅游数据治理的基本框架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数据资源目录建设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数据标准与数据质量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第3章 旅游数据资源与数据治理</dc:title>
  <dc:subject>《旅游信息化管理》逐章教学课件：第3章</dc:subject>
  <dc:creator>祝刚</dc:creator>
  <cp:lastModifiedBy>祝刚</cp:lastModifiedBy>
  <cp:revision>1</cp:revision>
  <dcterms:created xsi:type="dcterms:W3CDTF">2026-08-03T16:33:09Z</dcterms:created>
  <dcterms:modified xsi:type="dcterms:W3CDTF">2026-08-03T16:33:09Z</dcterms:modified>
</cp:coreProperties>
</file>