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旅游信息化技术基础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从真实案例进入“旅游信息化技术基础”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从真实案例进入“旅游信息化技术基础”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理解旅游信息化技术体系的基本构成，能够说明感知层、网络层、数据层、平台层、应用层和安全治理层之…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掌握云计算、物联网、移动互联网、地理信息系统、大数据、人工智能、虚拟现实、数字孪生、区块链和A…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能够从旅游管理问题出发选择合适技术，而不是简单罗列技术名词或追求技术堆叠。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理解旅游信息化技术体系的基本构成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掌握云计算、物联网、移动互联网、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能够从旅游管理问题出发选择合适技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本土案例：面向黄果树的智慧运行技术方案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技术应用的风险与治理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技术本身没有自动的价值方向。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旅游信息化技术可以让游客更便捷地预约、入园、导览、消费和评价，也可以让景区更及时地监测客流、调度人员、处置风险和改进服务。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但如果技术使用不当，也可能造成游客隐私泄露、算法推荐误导、数字鸿沟扩大、地方文化被过度娱乐化、生态空间被过度商业化等问题。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技术本身没有自动的价值方向。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旅游信息化技术可以让游客更便捷地预约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但如果技术使用不当，也可能造成游客隐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本章教学应引导学生认识：旅游信息化技术的根本目的不是展示“先进设备”，而是服务人民美好生活、服务地方高质量发展、服务文化传承创新…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地方高校旅游管理专业学生学习技术基础，不是为了成为单纯的软件工程师，而是为了成为懂旅游、懂管理、懂数据、懂场景、能沟通技术团队和…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课堂可讨论一个问题：如果景区通过摄像头、手机信令、闸机和消费记录实现精准客流画像，但游客并不清楚数据采集范围和使用目的，这种管理…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本章教学应引导学生认识：旅游信息化技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地方高校旅游管理专业学生学习技术基础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课堂可讨论一个问题：如果景区通过摄像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讨论时不能只从效率出发，还要从知情同意、最小必要、数据脱敏、公共安全、商业边界和游客信任等角度判断。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旅游信息化管理者要有技术能力，更要有制度意识和价值判断能力。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本节核心问题是：如何把“思政园地：把数字技术用在服务人民美好生活上”转化为可执行的文旅创业行动。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讨论时不能只从效率出发，还要从知情同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旅游信息化管理者要有技术能力，更要有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本节核心问题是：如何把“思政园地：把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黄果树景区具有典型的山地旅游和高流量景区特征。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游客到达方式多样，游览空间受地形、水体、峡谷、步道和观景点约束，高峰期客流集中，天气变化和安全风险对体验影响明显。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若只依靠人工经验，管理者往往只能在问题出现后被动应对：停车场拥堵了再调度车辆，入口排队严重了再增加通道，某个观景点过密了再临时疏…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黄果树景区具有典型的山地旅游和高流量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游客到达方式多样，游览空间受地形、水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若只依靠人工经验，管理者往往只能在问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智慧景区建设的关键，是把这些“事后处理”转变为“提前感知、实时分析、协同响应、持续改进”。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这背后需要一套技术底座：闸机、摄像头、传感器、停车系统和移动端形成感知；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5G、光纤、Wi-Fi和专网完成传输；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智慧景区建设的关键，是把这些“事后处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这背后需要一套技术底座：闸机、摄像头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G、光纤、Wi-Fi和专网完成传输；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638425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云平台和数据库完成存储；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数据中台和算法模型完成分析；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票务、导览、应急、营销和投诉系统完成业务应用；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37514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302969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云平台和数据库完成存储；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4967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数据中台和算法模型完成分析；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37514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302969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票务、导览、应急、营销和投诉系统完成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55535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从单项技术到系统能力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六层技术架构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技术架构的文字图示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从单项技术到系统能力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六层技术架构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技术架构的文字图示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在很多旅游信息化项目中，管理者容易把技术理解为一个个孤立的工具：电子票务、监控摄像头、微信公众号、小程序、智能导览、直播平台、A…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这些工具有价值，但如果缺少系统设计，就会出现“系统很多、数据不通、流程不顺、体验不稳”的问题。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从管理角度看，技术的价值不在于“有没有”，而在于能否形成系统能力。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在很多旅游信息化项目中，管理者容易把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这些工具有价值，但如果缺少系统设计，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从管理角度看，技术的价值不在于“有没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系统能力至少包括六个方面：第一，感知能力，即能否及时发现游客、资源、设施、环境和风险的状态；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第二，连接能力，即不同部门、不同系统、不同设备之间能否互联互通；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第三，存储能力，即数据能否被稳定保存、规范管理和长期积累；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系统能力至少包括六个方面：第一，感知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第二，连接能力，即不同部门、不同系统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第三，存储能力，即数据能否被稳定保存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云计算：从本地系统到弹性平台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物联网：让旅游空间可以被感知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移动互联网：从入口服务到旅程管理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云计算：从本地系统到弹性平台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物联网：让旅游空间可以被感知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移动互联网：从入口服务到旅程管理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地理信息系统：把旅游资源放回空间关系中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大数据：从统计报表到预测决策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人工智能：从自动化服务到智能决策支持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地理信息系统：把旅游资源放回空间关系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大数据：从统计报表到预测决策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人工智能：从自动化服务到智能决策支持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虚拟现实、增强现实与沉浸式体验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数字孪生：把景区运行变成可模拟系统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区块链与可信数据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虚拟现实、增强现实与沉浸式体验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数字孪生：把景区运行变成可模拟系统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区块链与可信数据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以管理问题选择技术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技术-场景匹配矩阵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技术成熟度评估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以管理问题选择技术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技术-场景匹配矩阵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技术成熟度评估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技术选择的第一步不是问“有什么新技术”，而是问“要解决什么管理问题”。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同一种技术可以服务不同问题，不同技术也可以组合解决同一问题。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例如，解决排队问题，可能需要票务预约、闸机数据、客流预测、排队显示、路线分流、人员调度和游客提醒共同作用；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技术选择的第一步不是问“有什么新技术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同一种技术可以服务不同问题，不同技术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例如，解决排队问题，可能需要票务预约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解决游客投诉问题，可能需要统一入口、工单系统、服务标准、时限管理、满意度评价和数据分析；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解决文化传播问题，可能需要资源数字化、内容管理、AIGC辅助、短视频传播、AR体验和文创电商。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因此，技术-场景匹配要遵循四个步骤：明确问题，识别数据，选择技术，嵌入流程。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解决游客投诉问题，可能需要统一入口、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解决文化传播问题，可能需要资源数字化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因此，技术-场景匹配要遵循四个步骤：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数据孤岛的形成原因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接口、标准与数据中台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平台集成的管理原则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数据孤岛的形成原因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接口、标准与数据中台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平台集成的管理原则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旅游信息化项目常见问题是数据孤岛。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数据孤岛并不是因为没有系统，而是因为系统之间缺少统一标准、接口和协同机制。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景区可能有票务系统、停车系统、监控系统、导览系统、财务系统、营销系统和投诉系统，但这些系统来自不同供应商，字段口径不同，数据更新…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旅游信息化项目常见问题是数据孤岛。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数据孤岛并不是因为没有系统，而是因为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景区可能有票务系统、停车系统、监控系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数据孤岛会带来三类后果。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第一，管理者无法形成全局判断。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第二，游客需要在不同入口重复提交信息。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数据孤岛会带来三类后果。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第一，管理者无法形成全局判断。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第二，游客需要在不同入口重复提交信息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本土案例：面向黄果树的智慧运行技术方案｜核心概念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场景痛点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教学转化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场景痛点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技术方案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教学转化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本土案例：面向黄果树的智慧运行技术方案｜关键要素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以黄果树为代表的山地型高流量景区，信息化技术方案可以围绕四个痛点展开。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第一，高峰客流的时空分布不均。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入口、换乘点、核心观景点和离园通道在不同时段形成压力。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以黄果树为代表的山地型高流量景区，信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第一，高峰客流的时空分布不均。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入口、换乘点、核心观景点和离园通道在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本土案例：面向黄果树的智慧运行技术方案｜机制拆解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第二，山地空间和天气因素增加安全管理难度。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雨雾、湿滑、道路拥堵和局部人群聚集都会影响体验和安全。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第三，夜游、演艺、文创和餐饮等消费链条需要更精细的游客运营。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第二，山地空间和天气因素增加安全管理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雨雾、湿滑、道路拥堵和局部人群聚集都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第三，夜游、演艺、文创和餐饮等消费链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技术应用的风险与治理｜核心概念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算法偏差与服务公平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技术依赖与业务韧性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数据安全与隐私保护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算法偏差与服务公平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技术依赖与业务韧性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技术应用的风险与治理｜关键要素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旅游数据包含大量个人信息和行为轨迹，如姓名、手机号、身份证件、支付记录、位置轨迹、消费偏好和评价内容。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旅游组织必须遵循合法、正当、必要和诚信原则，明确告知数据采集目的、范围和使用方式，避免过度采集和不当共享。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管理上应采取数据分类分级、权限控制、脱敏处理、日志审计、备份恢复和第三方合作审查等措施。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旅游数据包含大量个人信息和行为轨迹，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旅游组织必须遵循合法、正当、必要和诚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管理上应采取数据分类分级、权限控制、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技术应用的风险与治理｜机制拆解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学生应理解，数据安全不是技术部门的单独责任，而是组织治理问题。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推荐算法、动态定价和智能客服可能带来算法偏差。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例如，系统可能更偏向高消费游客，忽视低消费群体和特殊群体；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学生应理解，数据安全不是技术部门的单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推荐算法、动态定价和智能客服可能带来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例如，系统可能更偏向高消费游客，忽视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案例名称：黄果树智慧运行技术底座设计。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案例材料：某山地型高流量景区已建设电子票务、视频监控、停车识别、小程序导览和游客投诉系统，但各系统之间数据不完全互通。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节假日高峰期，入口、换乘点和核心观景点仍会出现排队和拥堵。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案例名称：黄果树智慧运行技术底座设计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案例材料：某山地型高流量景区已建设电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节假日高峰期，入口、换乘点和核心观景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景区希望通过信息化技术提升预测、调度、服务和评价能力。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画出该景区“感知层—网络层—数据层—平台层—应用层—安全治理层”的技术架构。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列出至少五类关键数据，并说明每类数据的来源、用途和质量风险。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景区希望通过信息化技术提升预测、调度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画出该景区“感知层—网络层—数据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列出至少五类关键数据，并说明每类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名词解释：云计算、物联网、GIS、数字孪生、AIGC。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简答题：为什么说旅游信息化技术不能等同于设备采购？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分析题：结合黄果树景区，说明感知层、数据层和应用层之间的关系。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名词解释：云计算、物联网、GIS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简答题：为什么说旅游信息化技术不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分析题：结合黄果树景区，说明感知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讨论题：个性化推荐与游客隐私保护之间如何取得平衡？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设计题：为一个屯堡文化体验点设计“数字导览+AR互动+AIGC讲解词生成”的技术方案，并说明事实核验和文化把关流程。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实践题：以某景区节假日拥堵为对象，填写技术-场景匹配矩阵，并提出至少三个评价指标。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讨论题：个性化推荐与游客隐私保护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设计题：为一个屯堡文化体验点设计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实践题：以某景区节假日拥堵为对象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项目实训：为山地景区设计智慧运行技术架构｜核心概念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项目实训：为山地景区设计智慧运行技术架构｜关键要素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学生以小组为单位，选择黄果树、龙宫、格凸河、安顺古城或其他本地文旅场景，完成一份智慧运行技术架构方案。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方案应包括场景痛点、技术架构、数据清单、业务流程、风险治理和绩效指标。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一张六层技术架构图。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学生以小组为单位，选择黄果树、龙宫、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方案应包括场景痛点、技术架构、数据清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一张六层技术架构图。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建议查阅国家和贵州省关于数字经济、智慧旅游、文化数字化、数据安全和个人信息保护的政策文件。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建议结合“安顺学院数字文旅申报”材料，梳理地方高校数字文旅人才培养对技术基础课程的要求。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建议结合“黄果树投资预测项目”和“黄果树景区扩容相关资料”，进一步核验客流、容量、投资、扩容和运营数据。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建议查阅国家和贵州省关于数字经济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建议结合“安顺学院数字文旅申报”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建议结合“黄果树投资预测项目”和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建议结合“运营管理课程”中的流程分析、容量规划、排队管理、质量管理和项目管理方法，深化技术方案的管理逻辑。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若用于正式出版，本章涉及平台、项目和案例的事实性表述应补充公开来源或授权材料。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建议结合“运营管理课程”中的流程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若用于正式出版，本章涉及平台、项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本土案例：面向黄果树的智慧运行技术方案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技术应用的风险与治理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围绕“旅游信息化技术基础”选择一个真实案例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围绕“旅游信息化技术基础”选择一个真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思政园地：把数字技术用在服务人民美好生活上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案例导入：黄果树智慧景区为什么需要“技术底座”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旅游信息化技术体系的总体框架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关键技术及其旅游管理含义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技术-场景匹配方法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旅游信息系统的集成与接口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旅游信息化技术基础</dc:title>
  <dc:subject>《旅游信息化管理》逐章教学课件：第2章</dc:subject>
  <dc:creator>祝刚</dc:creator>
  <cp:lastModifiedBy>祝刚</cp:lastModifiedBy>
  <cp:revision>1</cp:revision>
  <dcterms:created xsi:type="dcterms:W3CDTF">2026-08-03T16:32:05Z</dcterms:created>
  <dcterms:modified xsi:type="dcterms:W3CDTF">2026-08-03T16:32:05Z</dcterms:modified>
</cp:coreProperties>
</file>