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数字文旅发展趋势与挑战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11635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年，位于贵州平塘县的"中国天眼"（FAST）——世界上最大的单口径射电望远镜——正式落成。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2246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58586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围绕这一"大国重器"，平塘县开发了天文科普旅游，建设了天文体验馆、球幕影院和天文小镇。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5913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2253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数字技术在其中的角色贯穿始终：球幕影院利用数字投影技术呈现宇宙的壮丽景象，VR 设备让游客"穿越"到银河系中心，AI 讲解员回答…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年，位于贵州平塘县的"中国天眼"（F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围绕这一"大国重器"，平塘县开发了天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数字技术在其中的角色贯穿始终：球幕影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知识目标：学生能够描述生成式 AI、数字孪生、脑机接口等前沿技术对数字文旅的可能影响，了解数字游民、…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能力目标：学生能够运用趋势分析方法预判数字文旅的发展方向，识别产业发展中的关键挑战和风险因素。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素养目标：学生能够形成终身学习的意识和跨界创新能力——数字文旅是一个快速演进的领域，今天学习的知识可…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知识目标：学生能够描述生成式 AI、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能力目标：学生能够运用趋势分析方法预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素养目标：学生能够形成终身学习的意识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概论_逐章PPT_20260803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技术驱动的前沿趋势｜核心概念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 AI 与文旅内容生产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数字孪生与文旅元宇宙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脑机接口与下一代体验技术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 AI 与文旅内容生产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数字孪生与文旅元宇宙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脑机接口与下一代体验技术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技术驱动的前沿趋势｜机制与应用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从"人工创作"到"AI 辅助创作"。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 AI（Generative AI）正在从根本上改变文旅内容的生产方式。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过去，一段景区讲解词需要导游或文案人员花数小时撰写和打磨；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从"人工创作"到"AI 辅助创作"。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 AI（Generative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过去，一段景区讲解词需要导游或文案人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产业演进的新方向｜核心概念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数字游民与文旅新业态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碳中和与绿色数字文旅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数字文旅与乡村振兴深度融合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数字游民与文旅新业态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碳中和与绿色数字文旅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数字文旅与乡村振兴深度融合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产业演进的新方向｜机制与应用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数字游民（Digital Nomad）是指利用数字技术实现远程工作，不受固定办公地点约束，在全球各地"边工作边旅行"的人群。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疫情后，远程办公在全球范围内大规模普及，数字游民的数量急剧增长。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对于旅游目的地而言，数字游民是一个极具吸引力的新市场——他们不是"来玩两三天就走"的短期游客，而是会停留数周甚至数月的"准居民"…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数字游民（Digital Nomad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疫情后，远程办公在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对于旅游目的地而言，数字游民是一个极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面临的挑战与应对｜核心概念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数字鸿沟与文旅公平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技术依赖与人文精神危机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数据安全与地缘政治风险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数字鸿沟与文旅公平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技术依赖与人文精神危机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数据安全与地缘政治风险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面临的挑战与应对｜机制与应用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数字文旅的发展可能加剧而非缩小旅游领域的不平等。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能够享受数字旅游便利的是"有设备、有技能、有习惯"的群体；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无法接入数字旅游服务的是"无设备、无技能、无习惯"的群体——老年人、低收入者、残障人士、偏远地区居民。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数字文旅的发展可能加剧而非缩小旅游领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能够享受数字旅游便利的是"有设备、有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无法接入数字旅游服务的是"无设备、无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数字文旅的全球化与本土化｜核心概念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数字文旅的国际经验与比较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"一带一路"文旅数字化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贵州数字文旅的国际化路径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数字文旅的国际经验与比较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"一带一路"文旅数字化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贵州数字文旅的国际化路径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数字文旅的全球化与本土化｜机制与应用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数字文旅的可持续发展路径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国际经验的多维度比较。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不同国家和地区在数字文旅发展上各有侧重。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数字文旅的可持续发展路径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国际经验的多维度比较。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不同国家和地区在数字文旅发展上各有侧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案例：FAST天文科普旅游的数字创新｜核心概念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知识卡片：数字孪生（Digital Twin）——数字孪生是指物理实体的数字化镜像，通过实时数据采集和建模技术，在虚拟空间中构建…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在文旅领域，数字孪生可实现景区的实时监控、客流仿真和应急演练，为智慧景区管理提供决策支持。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本节核心问题是：如何把“案例：FAST天文科普旅游的数字创新——位于贵州平塘的500米口径球面射电望远镜（FAST）利用数字技术…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知识卡片：数字孪生（Digital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在文旅领域，数字孪生可实现景区的实时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本节核心问题是：如何把“案例：FAS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案例：FAST天文科普旅游的数字创新｜机制与应用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数字文旅的未来图景与战略应对｜核心概念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大模型驱动的文旅范式变革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元宇宙文旅的发展前景与挑战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数字文旅与可持续发展目标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大模型驱动的文旅范式变革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元宇宙文旅的发展前景与挑战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数字文旅与可持续发展目标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数字文旅的未来图景与战略应对｜机制与应用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数字文旅人才培养与学科建设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大语言模型（LLM）的突破正在引发数字文旅的范式变革。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传统数字文旅系统以「人适应系统」为特征——游客需要学习使用各种APP和平台。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数字文旅人才培养与学科建设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大语言模型（LLM）的突破正在引发数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传统数字文旅系统以「人适应系统」为特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数字文旅的未来挑战与风险防范｜核心概念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技术风险与安全挑战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社会风险与文化挑战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人才与组织挑战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技术风险与安全挑战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社会风险与文化挑战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人才与组织挑战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数字文旅的未来挑战与风险防范｜机制与应用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未来展望：人本数字文旅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数字文旅的快速发展伴随着一系列技术风险和安全挑战。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系统安全风险是最直接的威胁——旅游平台存储了大量用户个人信息和支付数据，是网络攻击的高价值目标。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未来展望：人本数字文旅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数字文旅的快速发展伴随着一系列技术风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系统安全风险是最直接的威胁——旅游平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数字文旅的未来趋势与战略选择｜核心概念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技术融合的深化趋势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商业模式的演进方向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贵州数字文旅的战略选择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技术融合的深化趋势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商业模式的演进方向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贵州数字文旅的战略选择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数字文旅的未来趋势与战略选择｜机制与应用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结语：面向2030的贵州数字文旅愿景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未来5-10年，数字文旅将经历更深层次的技术融合。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AI大模型将从目前的文本对话扩展到多模态交互——游客可以通过语音、手势、表情等多种方式与AI交互，AI能够同时理解文本、图像、语…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结语：面向2030的贵州数字文旅愿景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未来5-10年，数字文旅将经历更深层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AI大模型将从目前的文本对话扩展到多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数字文旅的全球趋势与中国方案｜核心概念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全球数字文旅发展的新动向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中国数字文旅的全球贡献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面向未来的战略建议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全球数字文旅发展的新动向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中国数字文旅的全球贡献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面向未来的战略建议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数字文旅的全球趋势与中国方案｜机制与应用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全球数字文旅发展呈现出几个值得关注的新动向。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首先是AI大模型的旅游应用加速。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OpenAI、Google、百度等公司纷纷推出旅游场景的AI应用，如Google的AI行程规划工具、百度的文心一言旅游助手等。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全球数字文旅发展呈现出几个值得关注的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首先是AI大模型的旅游应用加速。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OpenAI、Google、百度等公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数字文旅的长期愿景与实施路线图｜核心概念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年愿景：数字文旅的贵州样板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实施路线图的关键里程碑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实施保障体系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年愿景：数字文旅的贵州样板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实施路线图的关键里程碑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实施保障体系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数字文旅的长期愿景与实施路线图｜机制与应用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风险防范与应急预案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结语：数字文旅的贵州道路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面向2030年，贵州数字文旅的发展愿景可以概括为「五个全」。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风险防范与应急预案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结语：数字文旅的贵州道路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面向2030年，贵州数字文旅的发展愿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数字文旅的未来风险与韧性建设｜核心概念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系统性风险的识别与评估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韧性建设的策略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社会韧性与文化韧性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系统性风险的识别与评估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韧性建设的策略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社会韧性与文化韧性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数字文旅的未来风险与韧性建设｜机制与应用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面向未来的韧性评估框架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终极反思：数字文旅的人文归宿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数字文旅的快速发展也带来了系统性风险，需要前瞻性地识别和评估。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面向未来的韧性评估框架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终极反思：数字文旅的人文归宿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数字文旅的快速发展也带来了系统性风险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数字文旅的未来图景与实施路径｜核心概念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技术融合的未来场景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商业模式的未来演进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贵州数字文旅2030愿景的实现路径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技术融合的未来场景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商业模式的未来演进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贵州数字文旅2030愿景的实现路径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数字文旅的未来图景与实施路径｜机制与应用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最终展望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未来5-10年，多种前沿技术的融合将创造出全新的数字文旅场景。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AI+IoT融合将实现「泛在智能」——景区中每个物体（树木、建筑、设施）都通过IoT传感器连接到AI系统，AI能够实时感知和理解…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最终展望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未来5-10年，多种前沿技术的融合将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AI+IoT融合将实现「泛在智能」—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数字文旅的未来风险与应对策略｜核心概念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技术风险的前瞻性防范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社会风险的系统性应对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面向未来的风险治理框架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技术风险的前瞻性防范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社会风险的系统性应对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面向未来的风险治理框架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数字文旅的未来风险与应对策略｜机制与应用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数字文旅的技术风险需要前瞻性防范而非事后补救。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贵州建立了技术风险预警机制，通过以下方式识别潜在风险。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技术趋势监测——持续跟踪前沿技术的发展动态，评估其可能对数字文旅产生的影响和风险。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数字文旅的技术风险需要前瞻性防范而非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贵州建立了技术风险预警机制，通过以下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技术趋势监测——持续跟踪前沿技术的发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数字文旅的终极价值与人文归宿｜核心概念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数字文旅发展的终极价值是什么？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这个问题值得每一位从业者和研究者深思。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从经济视角看，数字文旅的价值在于提升产业效率和创造经济增量。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数字文旅发展的终极价值是什么？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这个问题值得每一位从业者和研究者深思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从经济视角看，数字文旅的价值在于提升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数字文旅的终极价值与人文归宿｜机制与应用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从社会视角看，数字文旅的价值在于促进文化传承和社会包容。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从技术视角看，数字文旅的价值在于推动技术创新和应用落地。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但从人文视角看，数字文旅的终极价值应该是服务于人的全面发展和幸福感提升。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从社会视角看，数字文旅的价值在于促进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从技术视角看，数字文旅的价值在于推动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但从人文视角看，数字文旅的终极价值应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数字文旅发展的终极反思｜核心概念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在数字文旅快速发展的同时，我们需要进行终极反思：数字化是否总是好的？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技术是否应该有边界？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人的角色是否应该被重新定义？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在数字文旅快速发展的同时，我们需要进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技术是否应该有边界？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人的角色是否应该被重新定义？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数字文旅发展的终极反思｜机制与应用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数字化并非总是好的。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虽然数字化带来了效率提升和体验增强，但也带来了数字疲劳、注意力分散和人际疏离等问题。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贵州景区的调研发现，过度依赖数字设备的游客反而体验满意度更低——他们忙于拍照、录制和分享，忽略了当下的感受和与同伴的交流。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数字化并非总是好的。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虽然数字化带来了效率提升和体验增强，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贵州景区的调研发现，过度依赖数字设备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技术驱动的前沿趋势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产业演进的新方向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面临的挑战与应对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数字文旅的全球化与本土化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案例：FAST天文科普旅游的数字创新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数字文旅的未来图景与战略应对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数字文旅的未来挑战与风险防范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数字文旅的未来趋势与战略选择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数字文旅的全球趋势与中国方案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9422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83075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数字文旅的长期愿景与实施路线图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概念辨析：边界与适用条件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728965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风险与伦理检查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围绕“数字文旅发展趋势与挑战”选择一个真实案例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围绕“数字文旅发展趋势与挑战”选择一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技术驱动的前沿趋势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产业演进的新方向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面临的挑战与应对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数字文旅的全球化与本土化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案例：FAST天文科普旅游的数字创新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数字文旅的未来图景与战略应对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课堂检测：核心概念是否掌握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如何用自己的话解释“技术驱动的前沿趋势”？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如何用自己的话解释“产业演进的新方向”？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如何用自己的话解释“面临的挑战与应对”？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如何用自己的话解释“数字文旅的全球化与本土化”？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如何用自己的话解释“技术驱动的前沿趋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如何用自己的话解释“产业演进的新方向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如何用自己的话解释“面临的挑战与应对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如何用自己的话解释“数字文旅的全球化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批判性讨论：数字化一定创造价值吗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效率提升是否等于体验提升？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谁获得价值、谁承担成本？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技术是否挤压文化主体性？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如何识别“为数字化而数字化”？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效率提升是否等于体验提升？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谁获得价值、谁承担成本？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技术是否挤压文化主体性？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如何识别“为数字化而数字化”？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数字文旅发展趋势与挑战</dc:title>
  <dc:subject>《数字文旅概论》逐章教学课件：第12章</dc:subject>
  <dc:creator>祝刚</dc:creator>
  <cp:lastModifiedBy>祝刚</cp:lastModifiedBy>
  <cp:revision>1</cp:revision>
  <dcterms:created xsi:type="dcterms:W3CDTF">2026-08-03T15:57:51Z</dcterms:created>
  <dcterms:modified xsi:type="dcterms:W3CDTF">2026-08-03T15:57:51Z</dcterms:modified>
</cp:coreProperties>
</file>