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数字文旅产品创新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7116"/>
            <a:ext cx="3576063" cy="1587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年暑期，黄果树景区推出了夜间游览项目——"流光溢彩·夜瀑布"。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401169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64570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夜幕降临后，数字投影设备将光影艺术投射到瀑布水幕和周边山体上，水流成为"银幕"，山体成为"舞台"。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937843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001244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游客沿着步道穿行，在光影与自然的交织中感受与白天截然不同的瀑布之美。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年暑期，黄果树景区推出了夜间游览项目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夜幕降临后，数字投影设备将光影艺术投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游客沿着步道穿行，在光影与自然的交织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知识目标：学生能够描述数字文旅产品的三种主要类型及其特征，掌握用户旅程地图、服务蓝图和 MVP 迭代…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能力目标：学生能够运用产品设计方法分析给定的数字文旅产品案例，识别其创新点和改进空间，初步设计一款数…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素养目标：学生能够培养以用户为中心的创新思维，理解"技术可行性""商业可行性"和"用户需求性"三者之…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知识目标：学生能够描述数字文旅产品的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能力目标：学生能够运用产品设计方法分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素养目标：学生能够培养以用户为中心的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848148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84814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936998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数字文旅产品的类型学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848148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84814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936998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数字文旅产品的设计方法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27468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27468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36353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IP 的数字化开发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27468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27468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36353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产品创新的贵州实践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70123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70123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79008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案例：安顺蜡染数字化体验工坊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70123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70123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79008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数字文旅产品创新的方法论与流程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12777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12777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21662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数字文旅产品创新的贵州实践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12777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12777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216622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数字文旅产品的用户研究与体验设计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14304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0315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数字文旅产品的市场分析与商业模式创新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508998" y="3714304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6532811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0923" y="3803154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数字文旅产品的用户测试与迭代优化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数字文旅产品的类型学｜核心概念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数字化传统产品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数字原生文旅产品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线上线下融合产品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数字化传统产品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数字原生文旅产品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线上线下融合产品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数字文旅产品的类型学｜机制与应用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数字化传统产品是指将传统旅游产品通过数字技术进行升级，但产品的核心价值不变。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最典型的例子是电子票务——门票的本质仍然是"进入景区的凭证"，但数字化后实现了线上购买、扫码入园、分时预约等功能，提升了购买便利…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其他例子包括：在线酒店预订（替代电话预订）、智能导览 APP（替代语音导览器）、在线值机和电子登机牌（替代纸质登机牌）。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数字化传统产品是指将传统旅游产品通过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最典型的例子是电子票务——门票的本质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其他例子包括：在线酒店预订（替代电话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数字文旅产品的设计方法｜核心概念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用户旅程地图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服务蓝图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最小可行产品与快速迭代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68967" y="230266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用户旅程地图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8270" y="230266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服务蓝图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48012" y="353451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最小可行产品与快速迭代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数字文旅产品的设计方法｜机制与应用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什么是用户旅程地图。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用户旅程地图（User Journey Map）是一种可视化工具，用于描述用户在使用产品或服务过程中经历的完整流程——从"产生需…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它不是产品功能的罗列，而是从用户的视角讲述一个"故事"。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什么是用户旅程地图。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用户旅程地图（User Journe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它不是产品功能的罗列，而是从用户的视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IP 的数字化开发｜核心概念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 的内涵与价值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IP 的数字化衍生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 IP 的数字化开发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 的内涵与价值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IP 的数字化衍生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 IP 的数字化开发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IP 的数字化开发｜机制与应用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IP（Intellectual Property，知识产权）在文旅语境中超越了法律定义的范畴，泛指具有高辨识度、强吸引力和商业变…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故宫的"萌萌哒"系列、迪士尼的米老鼠、黄果树瀑布的"中国最美瀑布"——这些都是文旅 IP。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一个强大的文旅 IP 具有三个特征：辨识度高（一眼就能认出来）、情感连接强（让人产生喜爱、向往等情感）、可延展性好（可以衍生出多…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IP（Intellectual Pr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故宫的"萌萌哒"系列、迪士尼的米老鼠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一个强大的文旅 IP 具有三个特征：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产品创新的贵州实践｜核心概念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黄果树夜游数字化升级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天龙屯堡沉浸式体验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安顺蜡染数字化体验工坊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黄果树夜游数字化升级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天龙屯堡沉浸式体验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安顺蜡染数字化体验工坊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产品创新的贵州实践｜机制与应用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数字文旅产品的用户体验设计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从"看瀑布"到"体验瀑布"。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黄果树夜游项目的核心创新在于：将白天的"观光型"产品升级为夜间的"体验型"产品。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数字文旅产品的用户体验设计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从"看瀑布"到"体验瀑布"。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黄果树夜游项目的核心创新在于：将白天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案例：安顺蜡染数字化体验工坊｜核心概念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思政融入：以人民为中心的产品设计——数字文旅产品创新应关注不同群体的数字鸿沟问题，确保老年人、残障人士等弱势群体也能享受数字文旅…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产品设计应体现包容性理念，让技术进步惠及全体人民。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本节核心问题是：如何把“案例：安顺蜡染数字化体验工坊——安顺蜡染作为国家级非物质文化遗产，其数字化体验工坊通过3D扫描技术采集传…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思政融入：以人民为中心的产品设计——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产品设计应体现包容性理念，让技术进步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本节核心问题是：如何把“案例：安顺蜡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案例：安顺蜡染数字化体验工坊｜机制与应用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数字文旅产品创新的方法论与流程｜核心概念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设计思维在文旅产品创新中的应用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敏捷开发与持续迭代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数据驱动的产品优化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设计思维在文旅产品创新中的应用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敏捷开发与持续迭代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数据驱动的产品优化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数字文旅产品创新的方法论与流程｜机制与应用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设计思维（Design Thinking）是一种以用户为中心的创新方法论，强调通过同理心理解用户需求、通过创意发想探索解决方案、…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在数字文旅产品创新中，设计思维的应用遵循「理解-定义-构思-原型-测试」五步流程。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在理解阶段，产品团队通过深度访谈、影子观察、情境调查等方法深入理解游客的真实需求和痛点。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设计思维（Design Thinki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41682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543770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在数字文旅产品创新中，设计思维的应用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在理解阶段，产品团队通过深度访谈、影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数字文旅产品创新的贵州实践｜核心概念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「一码游贵州」产品迭代历程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贵州特色数字文旅产品案例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「一码游贵州」自2020年上线以来，经历了从「票务工具」到「综合平台」再到「智能助手」的三次产品升级。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「一码游贵州」产品迭代历程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贵州特色数字文旅产品案例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「一码游贵州」自2020年上线以来，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数字文旅产品创新的贵州实践｜机制与应用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第一版（2020年）聚焦解决景区扫码购票的基本需求，功能简洁但覆盖面有限。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第二版（2021-2022年）扩展为综合服务平台，增加了酒店预订、交通查询、特产购物、行程规划等功能，形成了「吃住行游购娱」全链…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第三版（2023年至今）引入AI能力，推出了智能客服、个性化推荐、语音导览等智能化功能，向「智能助手」方向演进。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第一版（2020年）聚焦解决景区扫码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第二版（2021-2022年）扩展为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第三版（2023年至今）引入AI能力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数字文旅产品的用户研究与体验设计｜核心概念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旅游用户研究的特殊性与方法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体验地图在文旅产品设计中的应用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无障碍设计与包容性体验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旅游用户研究的特殊性与方法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体验地图在文旅产品设计中的应用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48012" y="353451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无障碍设计与包容性体验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数字文旅产品的用户研究与体验设计｜机制与应用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旅游用户研究与一般产品用户研究相比具有独特性。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旅游消费具有低频高参与特征——游客每年可能只进行1-2次旅游活动，但每次投入大量的时间、金钱和情感。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这种低频高参与特征使得游客在决策过程中更加谨慎，也使得旅游用户体验的影响更加深远（一次糟糕的旅游体验可能影响游客对该目的地的终身…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旅游用户研究与一般产品用户研究相比具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旅游消费具有低频高参与特征——游客每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这种低频高参与特征使得游客在决策过程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数字文旅产品的市场分析与商业模式创新｜核心概念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数字文旅产品的市场细分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数字文旅产品的定价策略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数字文旅产品的品牌建设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数字文旅产品的市场细分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数字文旅产品的定价策略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数字文旅产品的品牌建设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数字文旅产品的市场分析与商业模式创新｜机制与应用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数字文旅产品的市场细分可以从多个维度进行。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按用户类型细分，数字文旅产品面向散客（需求个性化、决策自主化）、团队游客（需求标准化、决策集中化）、商务旅客（需求高效化、服务专…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按场景类型细分，包括行前决策场景（信息搜索、产品比较、预订支付）、行中体验场景（导览导航、即时服务、社交分享）和行后回顾场景（评…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数字文旅产品的市场细分可以从多个维度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按用户类型细分，数字文旅产品面向散客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按场景类型细分，包括行前决策场景（信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数字文旅产品的用户测试与迭代优化｜核心概念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用户测试方法论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产品迭代的管理框架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数字文旅产品的用户测试应采用多种方法组合，确保全面捕捉用户体验问题。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用户测试方法论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产品迭代的管理框架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数字文旅产品的用户测试应采用多种方法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数字文旅产品的用户测试与迭代优化｜机制与应用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可用性测试邀请目标用户在受控环境中完成特定任务，观察用户的操作过程，记录遇到的问题和困惑。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贵州师范大学可用性测试实验室配备了眼动追踪设备，可以记录用户在操作APP时的视线轨迹，分析用户注意力的分布和转移模式。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眼动追踪数据显示，用户在使用旅游APP时，注意力首先集中在图片区域（占注视时间的45%），其次是价格信息（占25%），最后才是文…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可用性测试邀请目标用户在受控环境中完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贵州师范大学可用性测试实验室配备了眼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眼动追踪数据显示，用户在使用旅游AP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数字文旅产品的创新生态与孵化机制｜核心概念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创新生态的构建路径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产品的孵化与加速机制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典型创新产品案例分析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创新生态的构建路径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产品的孵化与加速机制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典型创新产品案例分析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数字文旅产品的创新生态与孵化机制｜机制与应用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创新失败的案例与教训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数字文旅产品创新需要一个健康的创新生态系统支撑。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创新生态系统由创新主体（企业、高校、研究机构）、创新资源（资金、人才、数据、技术）和创新环境（政策、文化、基础设施）三个要素构成。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432262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创新失败的案例与教训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数字文旅产品创新需要一个健康的创新生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创新生态系统由创新主体（企业、高校、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数字文旅产品的商业模式深度分析｜核心概念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收入结构的演进与优化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用户生命周期价值（LTV）分析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商业模式创新的方向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收入结构的演进与优化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用户生命周期价值（LTV）分析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商业模式创新的方向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数字文旅产品的商业模式深度分析｜机制与应用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数字文旅平台的收入结构随平台发展阶段而变化。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萌芽期平台以交易佣金为主要收入来源，佣金收入占比通常超过80%。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成长期平台开始发展广告和增值服务收入，佣金占比下降到60-70%。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数字文旅平台的收入结构随平台发展阶段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萌芽期平台以交易佣金为主要收入来源，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成长期平台开始发展广告和增值服务收入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数字文旅产品的用户增长策略｜核心概念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用户获取渠道分析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用户留存策略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用户生命周期管理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用户获取渠道分析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用户留存策略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用户生命周期管理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数字文旅产品的用户增长策略｜机制与应用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数字文旅平台的用户获取渠道包括自然流量、付费推广、社交裂变和合作引流四种。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贵州「一码游贵州」平台的用户获取数据显示，自然流量（搜索引擎、直接访问）占35%，付费推广（信息流广告、搜索广告）占25%，社交…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不同渠道的获客成本和用户质量差异显著。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数字文旅平台的用户获取渠道包括自然流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贵州「一码游贵州」平台的用户获取数据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不同渠道的获客成本和用户质量差异显著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数字文旅产品的质量管理｜核心概念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产品质量评估体系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持续质量改进机制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数字文旅产品的质量评估需要建立专门的指标体系。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00615" y="2302669"/>
            <a:ext cx="1346963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产品质量评估体系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981568" y="2302669"/>
            <a:ext cx="1346963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持续质量改进机制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数字文旅产品的质量评估需要建立专门的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数字文旅产品的质量管理｜机制与应用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贵州制定了《数字文旅产品质量评估标准》，从功能性、易用性、可靠性、安全性和文化性五个维度评估产品质量。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功能性评估产品是否提供了满足用户需求的功能——在线预订是否覆盖所有景区，导览内容是否准确全面，推荐算法是否有效。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易用性评估产品的操作便捷程度——界面是否直观，操作是否简单，响应是否快速。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贵州制定了《数字文旅产品质量评估标准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功能性评估产品是否提供了满足用户需求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易用性评估产品的操作便捷程度——界面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数字文旅产品的用户反馈深度分析｜核心概念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用户反馈是产品改进的宝贵资源。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贵州一码游贵州平台建立了多渠道用户反馈收集体系。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APP内反馈入口收集用户的使用问题和建议，日均收到反馈50到100条。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用户反馈是产品改进的宝贵资源。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贵州一码游贵州平台建立了多渠道用户反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APP内反馈入口收集用户的使用问题和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数字文旅产品的用户反馈深度分析｜机制与应用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客服热线和在线客服收集用户的咨询和投诉，日均处理200到300件。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社交媒体监测收集用户在抖音、微博、小红书等平台的公开评价和讨论，日均监测5000条以上相关内容。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应用商店评论收集用户对APP版本的评价和评分，日均新增评论20到50条。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客服热线和在线客服收集用户的咨询和投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社交媒体监测收集用户在抖音、微博、小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应用商店评论收集用户对APP版本的评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数字文旅产品的市场验证方法｜核心概念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数字文旅产品在正式上线前需要经过严格的市场验证，确保产品满足真实需求并具备商业可行性。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贵州采用的市场验证方法包括概念测试、原型测试和试点测试三个阶段。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概念测试阶段，产品团队将产品概念以文字描述或草图的形式向目标用户展示，收集用户对产品概念的理解度、兴趣度和改进建议。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数字文旅产品在正式上线前需要经过严格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贵州采用的市场验证方法包括概念测试、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概念测试阶段，产品团队将产品概念以文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数字文旅产品的市场验证方法｜机制与应用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贵州某数字文创产品在概念测试阶段向200名目标用户展示了产品概念，发现用户对产品的核心功能理解度仅为45%，经过概念描述优化后提…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原型测试阶段，产品团队开发低保真原型，邀请用户进行实际操作测试，观察用户的使用行为和遇到的问题。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贵州某智慧导览应用在原型测试中发现，用户在查找特定景点信息时平均需要点击4.2次，超过3次点击的用户满意度显著下降。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贵州某数字文创产品在概念测试阶段向2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原型测试阶段，产品团队开发低保真原型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贵州某智慧导览应用在原型测试中发现，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848148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84814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936998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数字文旅产品的类型学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848148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84814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936998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数字文旅产品的设计方法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27468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27468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36353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IP 的数字化开发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27468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27468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36353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产品创新的贵州实践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70123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70123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79008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案例：安顺蜡染数字化体验工坊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70123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70123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79008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数字文旅产品创新的方法论与流程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12777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12777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21662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数字文旅产品创新的贵州实践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12777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12777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216622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数字文旅产品的用户研究与体验设计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14304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0315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数字文旅产品的市场分析与商业模式创新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508998" y="3714304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6532811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0923" y="3803154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数字文旅产品的用户测试与迭代优化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概念辨析：边界与适用条件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概念指向什么对象？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与相邻概念有何差异？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成立需要哪些条件？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在何种场景下可能失效？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64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概念指向什么对象？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13215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与相邻概念有何差异？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16364" y="353451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成立需要哪些条件？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728965" y="353451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在何种场景下可能失效？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识别关键技术或治理机制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识别关键技术或治理机制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风险与伦理检查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标出技术、平台与数据关系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标出技术、平台与数据关系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围绕“数字文旅产品创新”选择一个真实案例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围绕“数字文旅产品创新”选择一个真实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数字文旅产品的类型学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数字文旅产品的设计方法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IP 的数字化开发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产品创新的贵州实践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案例：安顺蜡染数字化体验工坊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数字文旅产品创新的方法论与流程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第7章 数字文旅产品创新</dc:title>
  <dc:subject>《数字文旅概论》逐章教学课件：第7章</dc:subject>
  <dc:creator>祝刚</dc:creator>
  <cp:lastModifiedBy>祝刚</cp:lastModifiedBy>
  <cp:revision>1</cp:revision>
  <dcterms:created xsi:type="dcterms:W3CDTF">2026-08-03T15:52:26Z</dcterms:created>
  <dcterms:modified xsi:type="dcterms:W3CDTF">2026-08-03T15:52:26Z</dcterms:modified>
</cp:coreProperties>
</file>