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数字文旅关键技术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411635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年暑假，一名来自广州的游客在西江千户苗寨打开手机，通过 5G 网络接入景区 VR 全景直播系统。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22464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585865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屏幕上，苗寨的吊脚楼在晨雾中若隐若现，苗家阿妹的银饰在阳光下闪闪发光——720 度全景画面流畅无卡顿，仿佛置身其中。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059138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122539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同一时刻，景区的物联网传感系统正在实时采集客流密度、空气质量和噪音数据，AI 分析引擎根据这些数据自动调整着下一时段的分流方案；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年暑假，一名来自广州的游客在西江千户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屏幕上，苗寨的吊脚楼在晨雾中若隐若现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同一时刻，景区的物联网传感系统正在实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知识目标：学生能够描述云计算、物联网、人工智能、区块链和沉浸式技术的基本原理，了解各项技术在文旅领域…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能力目标：学生能够针对给定的文旅业务需求，评估各项数字技术的适用性，选择合适的技术方案并提出初步的实…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素养目标：学生能够形成技术敏感性和技术伦理意识，既不盲目崇拜技术，也不拒绝接受技术，以理性和审慎的态…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知识目标：学生能够描述云计算、物联网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能力目标：学生能够针对给定的文旅业务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素养目标：学生能够形成技术敏感性和技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本节核心问题是：如何把“学习目标”转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数字文旅概论_逐章PPT_20260803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云计算基础与文旅云平台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边缘计算与景区实时响应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云计算是一种通过互联网按需提供计算资源（服务器、存储、数据库、网络、软件等）的服务模式。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云计算基础与文旅云平台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边缘计算与景区实时响应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云计算是一种通过互联网按需提供计算资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用户无需自行购买和维护昂贵的硬件设备，而是像使用水电一样，按使用量付费获取计算资源。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美国国家标准与技术研究院（NIST）将云计算的服务模式分为三个层次：基础设施即服务（IaaS，提供虚拟服务器和存储）、平台即服务…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文旅行业为什么需要云计算。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用户无需自行购买和维护昂贵的硬件设备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美国国家标准与技术研究院（NIST）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文旅行业为什么需要云计算。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物联网与智能感知｜核心概念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物联网技术体系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智能感知在景区管理中的应用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传感器网络与环境监测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84865" y="2302669"/>
            <a:ext cx="117861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物联网技术体系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智能感知在景区管理中的应用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32262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传感器网络与环境监测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物联网与智能感知｜机制与应用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物联网的定义与架构。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物联网（Internet of Things, IoT）是通过传感器、射频识别、定位系统等信息传感设备，按约定的协议将任何物品与…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物联网的典型架构分为四层：感知层（传感器采集数据）、网络层（通过 WiFi/5G/LoRa 等传输数据）、平台层（数据存储和处理…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物联网的定义与架构。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物联网（Internet of Th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物联网的典型架构分为四层：感知层（传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人工智能与大模型｜核心概念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核心技术概览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大语言模型与智能客服/导游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计算机视觉与游客行为分析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核心技术概览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大语言模型与智能客服/导游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计算机视觉与游客行为分析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人工智能与大模型｜机制与应用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人工智能的三大支柱。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当前人工智能的快速发展建立在三大支柱之上：数据（海量标注数据提供"学习材料"）、算力（GPU 集群提供"计算能力"）和算法（深度…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三者相互促进：更强大的算法可以更有效地利用数据和算力，更丰富的算力使得更大规模的模型训练成为可能，更多的数据则持续提升模型的准确…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人工智能的三大支柱。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当前人工智能的快速发展建立在三大支柱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三者相互促进：更强大的算法可以更有效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区块链与数字信任｜核心概念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区块链基本原理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NFT 与数字藏品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文旅领域的信任机制创新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区块链基本原理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NFT 与数字藏品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文旅领域的信任机制创新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区块链与数字信任｜机制与应用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区块链是一种去中心化的分布式账本技术。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其核心特征可以概括为四个关键词：分布式存储——数据不是存储在单一服务器上，而是分布在网络的多个节点中；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不可篡改——一旦数据被写入区块链，几乎不可能被修改或删除；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区块链是一种去中心化的分布式账本技术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其核心特征可以概括为四个关键词：分布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不可篡改——一旦数据被写入区块链，几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沉浸式技术（VR/AR/MR）｜核心概念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虚拟现实与增强现实技术原理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沉浸式文旅体验的实践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沉浸式体验的心理学机制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虚拟现实与增强现实技术原理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沉浸式文旅体验的实践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沉浸式体验的心理学机制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沉浸式技术（VR/AR/MR）｜机制与应用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数字孪生与文旅元宇宙的前沿技术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VR/AR/MR 的区别。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虚拟现实（VR）、增强现实（AR）和混合现实（MR）是三种不同层次的沉浸式技术。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数字孪生与文旅元宇宙的前沿技术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78644" y="2302669"/>
            <a:ext cx="155281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VR/AR/MR 的区别。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虚拟现实（VR）、增强现实（AR）和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案例：西江千户苗寨5G+VR全景直播｜核心概念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思政融入：科技向善——数字技术在文旅领域的应用应坚持以人民为中心，让技术赋能文化传承和民生改善，而非单纯追求商业利益。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贵州大数据战略与文旅融合的实践，体现了技术惠民的中国路径。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本节核心问题是：如何把“案例：西江千户苗寨5G+VR全景直播——贵州省黔东南州的西江千户苗寨通过部署5G网络和VR全景直播技术，…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思政融入：科技向善——数字技术在文旅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贵州大数据战略与文旅融合的实践，体现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本节核心问题是：如何把“案例：西江千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案例：西江千户苗寨5G+VR全景直播｜机制与应用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前沿技术在数字文旅中的融合应用｜核心概念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人工智能与大模型技术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区块链技术在文旅中的创新应用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数字孪生与元宇宙旅游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人工智能与大模型技术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区块链技术在文旅中的创新应用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数字孪生与元宇宙旅游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前沿技术在数字文旅中的融合应用｜机制与应用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边缘计算与5G在智慧景区中的应用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人工智能技术在数字文旅中的应用已从早期的规则引擎和推荐算法，发展到当前以大语言模型（LLM）为核心的智能交互阶段。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大语言模型在旅游场景中的应用包括：智能客服与导览——基于自然语言理解，为游客提供7×24小时的咨询服务，能够理解复杂问题并生成自…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边缘计算与5G在智慧景区中的应用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人工智能技术在数字文旅中的应用已从早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大语言模型在旅游场景中的应用包括：智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技术融合与场景创新｜核心概念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数字技术融合的层次与模式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场景驱动的技术创新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新兴技术的旅游应用展望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数字技术融合的层次与模式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97316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场景驱动的技术创新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8012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新兴技术的旅游应用展望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技术融合与场景创新｜机制与应用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数字文旅中的技术融合不是简单的技术堆砌，而是多种技术的有机整合。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技术融合可以分为三个层次：数据层融合——不同技术产生的数据在统一平台上整合，形成全景数据视图。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例如，视频监控数据、WiFi探针数据和票务数据在数据中台融合，可以生成精确的实时客流热力图。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数字文旅中的技术融合不是简单的技术堆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技术融合可以分为三个层次：数据层融合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例如，视频监控数据、WiFi探针数据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技术标准与互操作性问题｜核心概念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数字文旅技术标准化的紧迫性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贵州在标准制定中的先行经验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互操作性解决方案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数字文旅技术标准化的紧迫性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贵州在标准制定中的先行经验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互操作性解决方案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技术标准与互操作性问题｜机制与应用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数字文旅涉及多种技术和系统的集成应用，标准化是确保互操作性和可持续发展的关键。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当前数字文旅领域缺乏统一的技术标准，不同厂商的系统之间存在数据格式不兼容、接口规范不一致、功能定义不统一等问题，形成了严重的「数…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贵州在推进数字文旅标准化方面进行了积极探索。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数字文旅涉及多种技术和系统的集成应用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当前数字文旅领域缺乏统一的技术标准，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贵州在推进数字文旅标准化方面进行了积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数字文旅技术的伦理框架与治理｜核心概念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技术伦理的基本原则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AI在旅游场景中的伦理风险与防范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数据治理的伦理框架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技术伦理的基本原则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AI在旅游场景中的伦理风险与防范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数据治理的伦理框架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数字文旅技术的伦理框架与治理｜机制与应用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数字文旅技术的应用应遵循以下伦理原则。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有益原则——技术的应用应以增进人类福祉为目的，而非损害或剥夺人的权利和尊严。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在旅游场景中，技术应提升游客体验、保障游客安全、促进文化传承，而非用于过度监控、操纵决策或侵犯隐私。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数字文旅技术的应用应遵循以下伦理原则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有益原则——技术的应用应以增进人类福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在旅游场景中，技术应提升游客体验、保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新兴技术的前沿应用与未来展望｜核心概念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G网络与旅游体验变革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量子计算在旅游优化中的应用前景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脑机接口与旅游体验增强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G网络与旅游体验变革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量子计算在旅游优化中的应用前景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脑机接口与旅游体验增强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新兴技术的前沿应用与未来展望｜机制与应用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数字生物与旅游助手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5G网络已在旅游场景中广泛应用，而6G网络的研究已在全球展开。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6G网络预计将实现每秒1Tbps的峰值速率（比5G快100倍）、亚毫秒级延迟和全球无缝覆盖。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数字生物与旅游助手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G网络已在旅游场景中广泛应用，而6G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G网络预计将实现每秒1Tbps的峰值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技术标准化的深化与实施｜核心概念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贵州数字文旅标准体系的完善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标准实施的效果评估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标准的国际对接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贵州数字文旅标准体系的完善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标准实施的效果评估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标准的国际对接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技术标准化的深化与实施｜机制与应用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贵州数字文旅标准体系在已有基础上不断完善和深化。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2024年新增和修订了多项标准。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《智慧景区数据采集规范》修订版增加了物联网传感器数据的采集标准和格式要求，规范了不同类型传感器的数据上报频率、精度要求和校准方法。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贵州数字文旅标准体系在已有基础上不断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年新增和修订了多项标准。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《智慧景区数据采集规范》修订版增加了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数字文旅技术的社会影响评估｜核心概念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技术对旅游就业的替代与创造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技术对旅游体验的增强与异化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技术对旅游文化的保护与商业化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技术对旅游就业的替代与创造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技术对旅游体验的增强与异化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技术对旅游文化的保护与商业化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数字文旅技术的社会影响评估｜机制与应用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数字技术对旅游就业的影响是「替代」与「创造」并存。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替代效应方面，电子票务替代了人工售票员，智能客服替代了部分人工客服，AI导览替代了部分人工导游。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贵州旅游行业的调研显示，2018年至2024年间，传统售票岗位减少了约60%，基础客服岗位减少了约40%，标准化导游服务减少了约…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数字技术对旅游就业的影响是「替代」与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替代效应方面，电子票务替代了人工售票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贵州旅游行业的调研显示，2018年至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数字文旅技术的评估与选型｜核心概念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技术评估框架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贵州景区技术选型的实践案例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数字文旅技术的评估和选型需要科学的框架支撑。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68967" y="2302669"/>
            <a:ext cx="10102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技术评估框架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贵州景区技术选型的实践案例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数字文旅技术的评估和选型需要科学的框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数字文旅技术的评估与选型｜机制与应用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贵州开发了「数字文旅技术评估框架」，从技术成熟度、业务适配度、投入产出比、风险可控性和社会接受度五个维度评估技术方案。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技术成熟度评估技术在实际环境中的可靠性和稳定性，参考Gartner技术成熟度曲线判断技术所处的发展阶段。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业务适配度评估技术与旅游业务需求的匹配程度，包括功能覆盖度、流程兼容性和数据兼容性。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贵州开发了「数字文旅技术评估框架」，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技术成熟度评估技术在实际环境中的可靠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业务适配度评估技术与旅游业务需求的匹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技术实施的成本效益分析｜核心概念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数字文旅技术的实施需要进行严格的成本效益分析。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贵州对不同类型数字文旅技术的成本效益进行了系统分析。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5G网络建设的成本效益分析显示，单个5A景区的5G网络建设投入约500万元，年运维成本约50万元。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数字文旅技术的实施需要进行严格的成本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贵州对不同类型数字文旅技术的成本效益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G网络建设的成本效益分析显示，单个5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技术实施的成本效益分析｜机制与应用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收益包括直播和AR导览等新服务带来的增量收入约80万元每年，智能客流管理减少拥堵带来的效率提升价值约40万元每年，5G网络覆盖提…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投资回收期约7年，内部收益率约15%。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AI客流分析系统的成本效益分析显示，系统建设投入约200万元，年运维成本约20万元。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收益包括直播和AR导览等新服务带来的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投资回收期约7年，内部收益率约15%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AI客流分析系统的成本效益分析显示，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技术伦理的实践框架｜核心概念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贵州在数字文旅技术应用中建立了技术伦理实践框架，将伦理原则转化为可操作的具体措施。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有益原则的实践方面，所有数字文旅技术在部署前需要进行利益相关者影响评估，评估技术对游客、员工、社区和环境的影响，确保技术的净效益…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评估内容包括经济效益（效率提升、成本节约）、社会效益（体验改善、服务可及性）和环境效益（资源节约、碳排放减少）。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贵州在数字文旅技术应用中建立了技术伦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有益原则的实践方面，所有数字文旅技术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评估内容包括经济效益（效率提升、成本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技术伦理的实践框架｜机制与应用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自主原则的实践方面，平台为用户提供充分的选择权——用户可以选择是否使用AI推荐、是否授权位置信息、是否接收个性化营销。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平台还提供算法解释功能，用户可以查看推荐结果的影响因素和权重。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公正原则的实践方面，平台定期进行算法公平性审计，检查推荐算法和定价算法是否存在地域、年龄、性别或收入歧视。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自主原则的实践方面，平台为用户提供充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平台还提供算法解释功能，用户可以查看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公正原则的实践方面，平台定期进行算法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28068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2806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1691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28068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2806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1691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物联网与智能感知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人工智能与大模型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区块链与数字信任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沉浸式技术（VR/AR/MR）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870002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案例：西江千户苗寨5G+VR全景直播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前沿技术在数字文旅中的融合应用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技术融合与场景创新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9422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9422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83075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技术标准与互操作性问题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79422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79422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883075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数字文旅技术的伦理框架与治理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概念辨析：边界与适用条件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概念指向什么对象？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与相邻概念有何差异？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成立需要哪些条件？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在何种场景下可能失效？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概念指向什么对象？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与相邻概念有何差异？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16364" y="353451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成立需要哪些条件？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728965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在何种场景下可能失效？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识别关键技术或治理机制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识别关键技术或治理机制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风险与伦理检查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标出技术、平台与数据关系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标出技术、平台与数据关系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围绕“数字文旅关键技术”选择一个真实案例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围绕“数字文旅关键技术”选择一个真实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云计算与边缘计算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物联网与智能感知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人工智能与大模型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区块链与数字信任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9654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沉浸式技术（VR/AR/MR）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9654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案例：西江千户苗寨5G+VR全景直播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数字文旅关键技术</dc:title>
  <dc:subject>《数字文旅概论》逐章教学课件：第4章</dc:subject>
  <dc:creator>祝刚</dc:creator>
  <cp:lastModifiedBy>祝刚</cp:lastModifiedBy>
  <cp:revision>1</cp:revision>
  <dcterms:created xsi:type="dcterms:W3CDTF">2026-08-03T15:48:38Z</dcterms:created>
  <dcterms:modified xsi:type="dcterms:W3CDTF">2026-08-03T15:48:38Z</dcterms:modified>
</cp:coreProperties>
</file>