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03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03</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数字文旅理论基石</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内容依据：原书第3章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8550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2023 年国庆黄金周，黄果树景区日接待游客量突破 5 万人次。</a:t>
            </a:r>
            <a:endParaRPr lang="en-US" sz="2500" dirty="0"/>
          </a:p>
        </p:txBody>
      </p:sp>
      <p:sp>
        <p:nvSpPr>
          <p:cNvPr id="6" name="Text 4"/>
          <p:cNvSpPr/>
          <p:nvPr/>
        </p:nvSpPr>
        <p:spPr>
          <a:xfrm>
            <a:off x="355550" y="3202781"/>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266182"/>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面对激增的客流，景区管理者面临一个两难选择：继续放票可能引发核心景点（水帘洞、大瀑布观景台）的严重拥堵，降低游客体验甚至带来安全…</a:t>
            </a:r>
            <a:endParaRPr lang="en-US" sz="900" dirty="0"/>
          </a:p>
        </p:txBody>
      </p:sp>
      <p:sp>
        <p:nvSpPr>
          <p:cNvPr id="8" name="Text 6"/>
          <p:cNvSpPr/>
          <p:nvPr/>
        </p:nvSpPr>
        <p:spPr>
          <a:xfrm>
            <a:off x="355550" y="3893641"/>
            <a:ext cx="34034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957042"/>
            <a:ext cx="3264408"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限制售票则意味着放弃可观的票务收入，且可能引发游客不满。</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年国庆黄金周，黄果树景区日接待游客量</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面对激增的客流，景区管理者面临一个两</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限制售票则意味着放弃可观的票务收入，</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知识目标：学生能够阐述数字经济理论、体验经济理论、平台经济理论和利益相关者理论的核心框架，理解这些理…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能力目标：学生能够运用至少两种理论工具分析给定的数字文旅案例，从不同理论视角提出解释和判断。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素养目标：学生能够形成跨学科理论思维，理解单一理论视角的局限性，养成多角度审视数字文旅现象的学术习惯。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知识目标：学生能够阐述数字经济理论、</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能力目标：学生能够运用至少两种理论工</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素养目标：学生能够形成跨学科理论思维</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数字经济理论</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体验经济与服务主导逻辑</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平台经济与双边市场</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利益相关者理论与协同治理</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数字文旅的理论创新与模型构建</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数字文旅的跨学科理论整合</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数字文旅的理论前沿与研究展望</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数字文旅的理论模型构建与应用</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数字文旅的哲学思考与人文维度</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数字文旅的跨文化比较研究</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数字经济理论｜核心概念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数据作为生产要素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网络效应与边际成本递减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长尾理论与文旅产品多样性</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数据作为生产要素</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网络效应与边际成本递减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长尾理论与文旅产品多样性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数字经济理论｜机制与应用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从"三要素"到"五要素"。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古典经济学将土地、劳动和资本视为三大生产要素——土地提供自然资源，劳动提供人力投入，资本提供生产工具。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新古典经济学在此基础上加入了"企业家才能"作为第四要素。</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从"三要素"到"五要素"。</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古典经济学将土地、劳动和资本视为三大</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新古典经济学在此基础上加入了"企业家</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体验经济与服务主导逻辑｜核心概念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体验经济理论与文旅体验设计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服务主导逻辑与价值共创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数字化转型中的服务创新</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体验经济理论与文旅体验设计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服务主导逻辑与价值共创</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348012"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数字化转型中的服务创新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体验经济与服务主导逻辑｜机制与应用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从产品经济到体验经济。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美国学者派恩和吉尔摩在 1999 年出版的《体验经济》一书中提出，经济发展经历了四个阶段：产品经济（提供原材料）→商品经济（提供…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在体验经济阶段，消费者购买的不再是商品或服务本身，而是消费过程中的"体验"——一种独特的、个性化的、值得记忆的感受。</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从产品经济到体验经济。</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美国学者派恩和吉尔摩在 1999 年</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在体验经济阶段，消费者购买的不再是商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平台经济与双边市场｜核心概念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平台经济的核心机制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文旅平台的多边架构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平台治理与反垄断</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平台经济的核心机制</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文旅平台的多边架构</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平台治理与反垄断</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平台经济与双边市场｜机制与应用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平台（Platform）是一种不直接生产产品，而是通过连接不同用户群体、促进他们之间互动的商业模式。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诺贝尔经济学奖得主梯若尔提出的"双边市场"理论是平台经济的基础框架：平台连接两组不同的用户群体（如买家和卖家、游客和酒店），每组…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平台经济的核心动力是"交叉网络外部性"——一组用户的数量和活跃度越高，平台对另一组用户的价值越大。</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平台（Platform）是一种不直接</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诺贝尔经济学奖得主梯若尔提出的"双边</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平台经济的核心动力是"交叉网络外部性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利益相关者理论与协同治理｜核心概念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数字文旅的多元利益主体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公私合作与社区参与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协同治理的理论框架</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数字文旅的多元利益主体</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公私合作与社区参与</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协同治理的理论框架</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利益相关者理论与协同治理｜机制与应用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数字文旅理论前沿：新质生产力视角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利益相关者理论的缘起。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利益相关者理论由弗里曼于 1984 年系统提出，其核心观点是：企业不仅要为股东创造价值，还要平衡所有利益相关者的诉求——包括员工…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数字文旅理论前沿：新质生产力视角</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利益相关者理论的缘起。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利益相关者理论由弗里曼于 1984</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数字文旅的理论创新与模型构建｜核心概念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数字文旅成熟度模型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数字文旅生态系统理论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技术接受模型在数字文旅中的应用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数字文旅成熟度模型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数字文旅生态系统理论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技术接受模型在数字文旅中的应用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数字文旅的理论创新与模型构建｜机制与应用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数字文旅的可持续发展理论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借鉴软件能力成熟度模型（CMM）的思想，可以构建数字文旅成熟度模型（Digital Tourism Maturity Model…</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DTMM将数字文旅成熟度划分为五个等级：</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数字文旅的可持续发展理论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借鉴软件能力成熟度模型（CMM）的思</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DTMM将数字文旅成熟度划分为五个等</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数字文旅的跨学科理论整合｜核心概念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平台经济理论在数字文旅中的应用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信息经济学与旅游信息不对称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创新扩散理论在数字文旅中的应用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平台经济理论在数字文旅中的应用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信息经济学与旅游信息不对称</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创新扩散理论在数字文旅中的应用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数字文旅的跨学科理论整合｜机制与应用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平台经济理论为理解数字文旅平台的商业模式和竞争策略提供了分析框架。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平台经济学的核心概念包括网络效应、多边市场、锁定效应和平台竞争。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网络效应指平台价值随用户数量增加而增加的现象——「一码游贵州」平台的游客越多，对景区的吸引力越大；</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平台经济理论为理解数字文旅平台的商业</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平台经济学的核心概念包括网络效应、多</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网络效应指平台价值随用户数量增加而增</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数字文旅的理论前沿与研究展望｜核心概念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数字文旅研究的方法论创新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数字文旅研究的热点前沿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理论构建的未来方向</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数字文旅研究的方法论创新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数字文旅研究的热点前沿</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理论构建的未来方向</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数字文旅的理论前沿与研究展望｜机制与应用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数字文旅研究正在经历方法论的创新和变革。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传统旅游研究以问卷调查和案例分析为主要方法，数据收集周期长、样本量有限、时效性差。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大数据时代为旅游研究提供了新的数据来源和分析工具——社交媒体数据、移动定位数据、交易数据、传感数据等海量数据的可用性使旅游研究从…</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数字文旅研究正在经历方法论的创新和变</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传统旅游研究以问卷调查和案例分析为主</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大数据时代为旅游研究提供了新的数据来</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数字文旅的理论模型构建与应用｜核心概念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数字文旅生态系统健康度模型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数字文旅成熟度评估模型的应用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数字文旅影响力评估框架</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数字文旅生态系统健康度模型</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数字文旅成熟度评估模型的应用</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348012"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数字文旅影响力评估框架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数字文旅的理论模型构建与应用｜机制与应用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数字文旅生态系统健康度模型是评估数字文旅发展质量的重要工具。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该模型从多样性、连通性、韧性和公平性四个维度评估生态系统的健康状况。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多样性指标包括参与方类型的丰富度（景区、酒店、餐饮、交通、文创等不同类型参与方的数量和比例）、产品种类的多样性（门票、住宿、体验…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数字文旅生态系统健康度模型是评估数字</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该模型从多样性、连通性、韧性和公平性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多样性指标包括参与方类型的丰富度（景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数字文旅的哲学思考与人文维度｜核心概念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数字化对旅游本质的影响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数字化与文化真实性的辩证关系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数字化时代的旅游者身份</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数字化对旅游本质的影响</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数字化与文化真实性的辩证关系</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数字化时代的旅游者身份</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数字文旅的哲学思考与人文维度｜机制与应用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这是一个看似简单实则深刻的哲学问题。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传统观点认为旅游是「离开日常环境到异地寻求体验」的活动，其核心要素包括空间移动、时间暂时性和体验异质性。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数字化技术对这三个核心要素都产生了影响。</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这是一个看似简单实则深刻的哲学问题。</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传统观点认为旅游是「离开日常环境到异</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数字化技术对这三个核心要素都产生了影</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数字文旅的跨文化比较研究｜核心概念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中西方数字文旅研究的范式差异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跨文化数字旅游体验比较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中西方在数字文旅研究方面存在显著的范式差异。</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中西方数字文旅研究的范式差异</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跨文化数字旅游体验比较</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中西方在数字文旅研究方面存在显著的范</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数字文旅的跨文化比较研究｜机制与应用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西方研究更注重个体层面的心理和行为分析，常采用实验方法、结构方程模型等定量研究方法，关注技术接受度、使用行为和体验质量等微观问题。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中国研究更注重宏观层面的政策和产业分析，常采用案例研究、政策分析等方法，关注数字化转型、产业升级和区域发展等宏观问题。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这种范式差异反映了中西方学术传统和现实关切的不同。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西方研究更注重个体层面的心理和行为分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中国研究更注重宏观层面的政策和产业分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这种范式差异反映了中西方学术传统和现</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数字文旅的理论贡献与学科建设｜核心概念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数字文旅对旅游学科的贡献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数字文旅学科建设的路径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学术共同体建设</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数字文旅对旅游学科的贡献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数字文旅学科建设的路径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学术共同体建设</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数字文旅的理论贡献与学科建设｜机制与应用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数字文旅研究对旅游学科的理论发展做出了独特贡献。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第一，拓展了旅游体验的理论边界——传统旅游体验理论主要关注实体环境中的体验，数字文旅研究将虚拟体验、混合体验和增强体验纳入理论框…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第二，深化了旅游信息行为研究——数字技术使旅游信息行为可观测、可量化，研究者可以通过日志分析、眼动追踪等方法精确研究游客的信息搜…</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数字文旅研究对旅游学科的理论发展做出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第一，拓展了旅游体验的理论边界——传</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第二，深化了旅游信息行为研究——数字</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数字文旅的方法论创新与工具开发｜核心概念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计算社会科学在旅游研究中的应用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混合方法研究的设计与实施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计算社会科学为旅游研究提供了新的方法论工具。</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计算社会科学在旅游研究中的应用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混合方法研究的设计与实施</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计算社会科学为旅游研究提供了新的方法</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数字文旅的方法论创新与工具开发｜机制与应用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传统旅游研究主要依赖问卷调查和统计分析，样本量有限（通常几百到几千人）、数据滞后（调查到发表通常需要1-2年）和主观偏差（自我报…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计算社会科学利用大数据和AI技术，可以处理数百万条记录的实时数据，发现传统方法难以揭示的模式和规律。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贵州师范大学数字文旅研究团队开发了多种计算社会科学工具。</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传统旅游研究主要依赖问卷调查和统计分</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计算社会科学利用大数据和AI技术，可</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贵州师范大学数字文旅研究团队开发了多</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数字文旅理论的实践检验｜核心概念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理论的价值在于指导实践。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贵州数字文旅的理论构建始终与实践紧密结合，理论成果在实践中得到检验和修正。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数字文旅成熟度模型DTMM在贵州全省景区评估中得到了验证，评估结果与景区实际的数字化水平高度吻合，验证了模型的信度和效度。</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理论的价值在于指导实践。</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贵州数字文旅的理论构建始终与实践紧密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数字文旅成熟度模型DTMM在贵州全省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数字文旅理论的实践检验｜机制与应用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数字文旅生态系统健康度模型在一码游贵州平台评估中得到了应用，评估结果准确反映了平台生态的发展状况和问题所在。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技术接受模型TAM在贵州景区游客调研中得到了扩展，研究发现除了感知有用性和感知易用性外，感知文化适配性和感知隐私安全性也是影响游…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创新扩散理论在贵州景区数字化进程中得到了验证，5A景区作为创新者率先数字化，其经验通过示范效应扩散到4A和3A景区，扩散速度受到…</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数字文旅生态系统健康度模型在一码游贵</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技术接受模型TAM在贵州景区游客调研</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创新扩散理论在贵州景区数字化进程中得</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数字文旅研究的方法论反思｜核心概念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在数字文旅研究方法论创新的过程中，也需要对方法论本身进行反思。</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大数据方法的局限性方面，大数据虽然提供了前所未有的数据规模和粒度，但也存在代表性偏差（数字平台用户不能代表所有游客）、测量偏差（…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贵州的研究实践表明，大数据方法应与传统方法结合使用，大数据提供宏观趋势和模式发现，传统方法提供深度理解和因果解释。</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在数字文旅研究方法论创新的过程中，也</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大数据方法的局限性方面，大数据虽然提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贵州的研究实践表明，大数据方法应与传</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数字文旅研究的方法论反思｜机制与应用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实验方法的生态效度方面，实验室环境中的实验结果可能在真实旅游场景中不成立。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贵州师范大学的认知旅游实验室通过在真实景区中部署便携式实验设备，提升了实验的生态效度。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AI辅助研究的伦理方面，使用AI进行文献综述、数据分析和论文撰写等研究活动需要关注学术诚信问题。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实验方法的生态效度方面，实验室环境中</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贵州师范大学的认知旅游实验室通过在真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AI辅助研究的伦理方面，使用AI进行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数字经济理论</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体验经济与服务主导逻辑</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平台经济与双边市场</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利益相关者理论与协同治理</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数字文旅的理论创新与模型构建</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数字文旅的跨学科理论整合</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数字文旅的理论前沿与研究展望</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数字文旅的理论模型构建与应用</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数字文旅的哲学思考与人文维度</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数字文旅的跨文化比较研究</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围绕“数字文旅理论基石”选择一个真实案例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围绕“数字文旅理论基石”选择一个真实</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数字经济理论</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体验经济与服务主导逻辑</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平台经济与双边市场</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利益相关者理论与协同治理</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数字文旅的理论创新与模型构建</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数字文旅的跨学科理论整合</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课堂检测：核心概念是否掌握</a:t>
            </a:r>
            <a:endParaRPr lang="en-US" sz="2500" dirty="0"/>
          </a:p>
        </p:txBody>
      </p:sp>
      <p:sp>
        <p:nvSpPr>
          <p:cNvPr id="5" name="Text 3"/>
          <p:cNvSpPr/>
          <p:nvPr/>
        </p:nvSpPr>
        <p:spPr>
          <a:xfrm>
            <a:off x="355550" y="2080915"/>
            <a:ext cx="3505944" cy="189830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如何用自己的话解释“数字经济理论”？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如何用自己的话解释“体验经济与服务主导逻辑”？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如何用自己的话解释“平台经济与双边市场”？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如何用自己的话解释“利益相关者理论与协同治理”？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如何用自己的话解释“数字经济理论”？</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如何用自己的话解释“体验经济与服务主</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如何用自己的话解释“平台经济与双边市</a:t>
            </a:r>
            <a:endParaRPr lang="en-US" sz="1200" dirty="0"/>
          </a:p>
        </p:txBody>
      </p:sp>
      <p:sp>
        <p:nvSpPr>
          <p:cNvPr id="15" name="Text 13"/>
          <p:cNvSpPr/>
          <p:nvPr/>
        </p:nvSpPr>
        <p:spPr>
          <a:xfrm>
            <a:off x="6743998"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如何用自己的话解释“利益相关者理论与</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批判性讨论：数字化一定创造价值吗</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效率提升是否等于体验提升？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谁获得价值、谁承担成本？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技术是否挤压文化主体性？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如何识别“为数字化而数字化”？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效率提升是否等于体验提升？</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谁获得价值、谁承担成本？</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技术是否挤压文化主体性？</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如何识别“为数字化而数字化”？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行动清单：从知识到实践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选定真实对象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建立分析框架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收集可靠证据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形成方案并接受反馈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选定真实对象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建立分析框架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收集可靠证据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形成方案并接受反馈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数字文旅的核心不是技术堆叠</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以文化内容为根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以游客与社区价值为尺度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以数据和技术为工具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以负责任的创新为方向</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以文化内容为根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以游客与社区价值为尺度</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以数据和技术为工具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以负责任的创新为方向</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第3章 数字文旅理论基石</dc:title>
  <dc:subject>《数字文旅概论》逐章教学课件：第3章</dc:subject>
  <dc:creator>祝刚</dc:creator>
  <cp:lastModifiedBy>祝刚</cp:lastModifiedBy>
  <cp:revision>1</cp:revision>
  <dcterms:created xsi:type="dcterms:W3CDTF">2026-08-03T15:47:41Z</dcterms:created>
  <dcterms:modified xsi:type="dcterms:W3CDTF">2026-08-03T15:47:41Z</dcterms:modified>
</cp:coreProperties>
</file>