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票根经济的未来发展与政策建议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第四篇  案例与展望篇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展望票根经济的四个未来发展方向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理解从“票根”到“数字身份”的演进逻辑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掌握从“单省”到“跨省”区域协作的实施路径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了解从“优惠驱动”到“体验驱动”的升级方向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提出促进票根经济健康发展的政策建议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票根经济的“下一个十年”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果说2020-2026年是票根经济的“播种期”，那么接下来的十年将是“成长期”。从一张纸质票根到AI驱动的智能体，从单一景区到全省联动，票根经济已经完成了从0到1的验证。接下来的问题是：如何从1到100？如何让票根经济从“贵州经验”走向“全国模式”？如何从“优惠驱动”走向“体验驱动”？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从“票根”到“数字身份”的演进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演进逻辑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当前票根经济核心载体是“票根”——与特定消费行为绑定的凭证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未来可向“数字身份”体系演进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将票根与游客数字身份绑定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实现基于个人信用的动态权益推荐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从“票根驱动”到“身份驱动”再到“信用驱动”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这是票根经济发展的终极形态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数字身份体系的构想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游客在平台上的所有消费行为、评价记录、社交互动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构成其“数字文旅身份”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平台根据数字身份动态调整权益推荐：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高信用用户 → 更多专属权益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高频用户 → 更多个性化推荐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新用户 → 更多引导性优惠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从“千人一面”到“千人千面”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数字身份演进路径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近期（1-2年）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在票根基础上叠加用户画像标签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实现“票根+画像”的权益推荐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中期（3-5年）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构建完整的数字文旅身份体系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实现“身份驱动”的权益推荐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远期（5年以上）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数字文旅身份与社保、征信系统打通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实现“信用驱动”的动态权益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从“单省”到“跨省”的区域协作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协作的必要性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贵州票根经济虽成效显著，但客源主要来自省内和周边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要进一步扩大规模，需突破省域边界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实现跨区域的票根联动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跨省协作可以：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扩大客源池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丰富权益供给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提升用户体验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形成区域旅游品牌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协作模式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“贵州+云南+四川”西南票根联盟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三省旅游资源互补性强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贵州山地、云南民族风情、四川自然风光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构建跨省票根联动联盟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实现客源互送和权益互认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“贵州+珠三角”客源地联动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广东是贵州重要客源地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“广东出发票根+贵州消费优惠”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在游客出发时即锁定消费链路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实施路径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1: 标准互认——统一跨省票根数据标准和核验规则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2: 平台互联——省级平台之间API互联互通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3: 权益共享——甲省票根在乙省商户使用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4: 分账协商——建立跨省分账机制和争议解决机制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四步走，逐步深化跨省协作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从“优惠驱动”到“体验驱动”的升级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升级的必要性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当前票根经济以“折扣优惠”为核心吸引力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存在同质化竞争和“价格战”风险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单纯价格优惠难以构成可持续竞争壁垒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需要从“优惠驱动”向“体验驱动”升级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从“便宜”到“独特”再到“不可替代”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体验驱动的内涵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专属游览路线：票根解锁VIP路线、幕后参观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特色文化体验：民族手工艺制作、地戏表演互动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社交分享激励：分享体验后获得额外权益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个性化定制：AI根据偏好定制权益组合，千人千面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体验驱动 = 优惠 + 独特性 + 参与感 + 社交价值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从“AI辅助”到“AI原生”的技术迭代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AI技术路线图</a:t>
            </a:r>
            <a:endParaRPr lang="en-US" sz="2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辅助工具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OCR识别+权益推荐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2027-2028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核心决策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动态定价+智能匹配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AI原生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2029+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业务定义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自主创新+生态治理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AI原生阶段愿景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AI定义权益：根据实时供需自动生成和调整权益方案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AI定价：根据用户画像和市场动态实时定价优惠力度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AI风控：实时监测异常行为，自动触发风控策略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AI创新：通过模式发现自动创造新的票根联动场景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AI原生 = AI从“执行者”变为“决策者”再到“创造者"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 政策建议与实施路径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五条政策建议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建议一：将票根经济纳入省级文旅发展规划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纳入“十五五”规划，明确目标和路径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建议二：设立票根经济发展专项资金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支持技术升级、商户培训、跨区域协作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建议三：制定票根经济行业标准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数据格式、权益规则、核验流程、分账机制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建议四：建立跨部门协调机制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文旅、交通、商务、大数据部门协同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建议五：支持AI技术创新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鼓励平台与高校、科研院所合作研发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2026-2030年实施路径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2026年：完善票多多功能，扩大商户参与面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2027年：启动跨省票根联盟试点，探索区域协作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2028年：推进数字文旅身份体系建设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2029年：实现AI驱动阶段目标，动态定价全面落地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2030年：向AI原生阶段迈进，构建全国领先生态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12.6 票根经济与贵州文旅高质量发展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五大赋能方向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推动产业转型：从门票经济向产业经济转型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促进全域旅游：跨地域票根联动推动均衡发展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提升数字治理：数据采集分析提升治理数字化水平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增强文化自信：票根联动民族文化体验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助力乡村振兴：票根联动乡村旅游点，引流至乡村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票根经济的“四化”展望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数字化：从纸质票根到全数字票根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智能化：从人工对接到AI原生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生态化：从单一场景到跨业态跨区域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人本化：从优惠驱动到体验驱动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“四化”是票根经济未来发展的四大主线，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共同指向一个目标：让每一位游客的旅行体验更好。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从“贵州经验”到“全国模式”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贵州票根经济已完成从0到1的验证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下一步是从1到100的规模化复制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复制不是照搬，而是“原则+本地化”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可复制的核心要素：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平台先行的发展路径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AI驱动的技术策略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省级统筹的政策框架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多场景布局的生态策略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"票根经济的未来，不在于技术多么炫酷，而在于能否让每一位游客都感受到“被重视”的温暖。"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票根经济展望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四大发展方向：数字身份、跨省协作、体验驱动、AI原生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五条政策建议：规划、资金、标准、协调、技术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2026-2030实施路径：完善→试点→体系→AI驱动→AI原生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五大赋能：产业转型、全域旅游、数字治理、文化自信、乡村振兴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“四化”展望：数字化、智能化、生态化、人本化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从“票根”到“数字身份”对隐私保护提出什么新挑战？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设计“贵州+云南+四川”西南票根联盟方案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“体验驱动”与“优惠驱动”在商业模式上有何根本变化？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AI原生阶段可能面临哪些伦理问题？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论述票根经济如何助力乡村振兴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从“贵州经验”到“全国模式”，哪些要素可复制？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贵州省人民政府. 一季度贵州省社会消费品零售总额同比增长4.0%[EB/OL]. 2026-07-16.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贵州省文化和旅游厅. 一码游贵州“票多多”票根智能体正式上线[EB/OL].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刘洋, 肖远平. 数字文旅产业的逻辑与转型[J]. 贵州民族研究, 2020, 41(3): 86-92.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杨乙元, 张伟. 数字经济赋能贵州乡村体育旅游产业数字化转型升级[J]. 体育科技文献通报, 2024, 32(3): 215-218.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贵州省人民政府. 关于推进贵州文旅产业数字化创新应用的提案[EB/OL]. 2025-12-16.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票根经济与乡村振兴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票根经济可以将城市客流引向乡村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路径一：景区票根联动乡村旅游点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凭景区门票享受周边村寨民宿折扣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路径二：活动票根联动农产品购买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凭演唱会票根享受特色农产品优惠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路径三：徒步票根联动乡村餐饮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凭徒步活动票根享受农家乐优惠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票根经济为乡村振兴提供了"数字化引流"的新路径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票根经济与文化自信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贵州拥有丰富的民族文化资源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票根经济可以联动民族文化体验：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景区票根解锁民族手工艺制作体验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演出票根解锁地戏/侗族大歌表演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文博票根解锁民族文化展览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通过票根经济让更多游客深度体验贵州文化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增强文化自信和文化传播力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票根经济不仅是经济模式，也是文化传播载体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未来研究的方向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方向一：票根经济消费乘数的精确量化研究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方向二：AI原生票根经济的伦理框架研究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方向三：跨省票根联动的制度设计研究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方向四：数字身份体系的隐私保护研究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方向五：票根经济对乡村振兴的贡献评估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这些研究方向为票根经济的学术深化提供空间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票根经济的未来发展与政策建议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