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票根经济的成效评估与挑战应对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第四篇  案例与展望篇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评估贵州票根经济的消费拉动效应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了解游客满意度和商户经营效益的评估方法与结果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识别票根经济面临的主要挑战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掌握挑战应对的策略和方法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数据的背后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一季度，贵州省社会消费品零售总额同比增长4.0%，高出全国1.6个百分点。这个数字背后，票根经济贡献了多少？如何量化票根经济的成效？又有哪些挑战需要面对？这些问题不仅关乎贵州票根经济的未来发展，也为其他地区提供了参考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11.1 消费拉动效应评估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宏观层面消费拉动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2026年Q1：社零增长4.0%，高出全国1.6个百分点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2026年1-5月：限额以上消费品零售额增长8.6%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大幅跑赢全国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票根经济作为促消费创新手段发挥积极作用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消费增长是多因素共同作用的结果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票根经济的贡献需要从微观层面进一步量化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微观层面消费拉动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消费增量效应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票根优惠引导游客进行原本不会发生的消费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如因酒店折扣决定多住一晚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消费替代效应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从低附加值消费转向高附加值消费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如从快餐转向特色餐饮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消费延展效应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从单一消费场景延伸至多场景消费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乘数效应估算</a:t>
            </a:r>
            <a:endParaRPr lang="en-US" sz="24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场景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门票消费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延伸消费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乘数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演唱会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3-5倍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景区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2-3元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2-3倍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交通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1.5-2元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1.5-2倍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11.2 游客满意度与体验评估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5维评估法</a:t>
            </a:r>
            <a:endParaRPr lang="en-US" sz="2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评估内容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优惠力度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票根优惠的吸引力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使用便利性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查询和兑换的便捷程度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商户质量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参与商户的服务水平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权益丰富度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可用权益的种类和数量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整体体验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票根使用的整体感受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评估结果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票多多上线后，各维度满意度均有提升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“使用便利性”提升最为显著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AI智能体的“一键查询、一键兑换”大幅降低使用门槛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“优惠力度”和“权益丰富度”随商户参与增加而提升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“商户质量”需要持续把控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满意度评估为持续优化提供方向指引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11.3 商户参与度与经营效益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参与度评估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平台入驻商户62615家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参与票根联动的商户比例持续提升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商户参与度呈现“头部效应”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知名酒店、特色餐饮参与率高于普通商户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头部商户更理解票根经济的长期价值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需提升中小商户的参与意愿和能力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经营效益评估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客流量增长：活动期间增长30%-100%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客单价变化：虽折扣但客流大增，总收入显著提升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品牌曝光：通过平台推荐获得免费曝光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用户留存：部分票根用户成为回头客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商户普遍反映“让利换客流”是值得的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11.4 面临的主要挑战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挑战一：平台依赖性较高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一码游贵州基于微信小程序构建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应用场景和数据应用存在一定局限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对单一生态的依赖可能制约长远发展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如果微信平台政策调整或技术变更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可能对票根经济运营产生重大影响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耿胜董等（2024）已指出这一局限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挑战二：商户参与深度不足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部分商户将票根优惠视为短期营销手段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而非长期经营策略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参与积极性和优惠力度存在波动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“潮汐现象”：活动期间积极参与，结束后退出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潮汐现象破坏了票根经济的持续性和稳定性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需要从“活动驱动”转向“制度驱动”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挑战三：数据孤岛问题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票根经济涉及文旅、交通、商务等多个部门数据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跨部门数据共享和协同机制仍需完善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部分交通数据和商业数据尚未与平台打通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限制了票根经济的跨业态联动深度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数据孤岛 = 票根经济的“断点”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需要从制度层面解决数据互通问题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挑战四：权益核验风险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纸质票根存在伪造、转借等风险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电子票根截图可能被多次使用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票多多通过OCR+数据库核验部分解决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但全面数字化核验仍需时间推广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第三方票务平台出具的票根核验难度更大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核验风险影响商户信任和参与意愿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11.5 挑战应对策略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平台依赖性应对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多渠道布局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开发APP、H5、支付宝小程序等多渠道入口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开放API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向第三方平台开放票根经济API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构建“一码游贵州+多渠道”的生态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数据自主权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加强自有数据中台建设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降低对平台方的数据依赖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商户参与深度应对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分层激励机制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银牌/金牌/钻石商户差异化激励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长期权益设计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为长期参与的商户提供专属流量扶持和数据分析服务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培训赋能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定期开展票根经济运营培训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提升商户数字化经营能力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数据孤岛应对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跨部门协调机制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建立文旅、交通、商务等部门数据共享协调机制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数据标准统一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制定跨部门数据标准规范，打通数据接口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隐私计算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采用联邦学习等隐私计算技术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在保护隐私前提下实现数据协同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权益核验风险应对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全数字化票根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推动所有票根全面数字化，减少纸质票根使用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API直连核验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与主要票务平台建立API直连，实时核验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区块链存证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探索区块链技术用于票根防伪存证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挑战与应对总结</a:t>
            </a:r>
            <a:endParaRPr lang="en-US" sz="2400" dirty="0"/>
          </a:p>
        </p:txBody>
      </p:sp>
      <p:graphicFrame>
        <p:nvGraphicFramePr>
          <p:cNvPr id="2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挑战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影响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核心应对策略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平台依赖性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制约长远发展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多渠道布局+开放API+数据自主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商户参与深度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潮汐现象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分层激励+长期权益+培训赋能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数据孤岛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限制联动深度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跨部门协调+标准统一+隐私计算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权益核验风险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影响商户信任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全数字化+API直连+区块链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票根经济的“成长烦恼”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四大挑战本质上是票根经济从“初创期”迈向“成长期”的“成长烦恼”：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平台依赖 → 需要多渠道战略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商户深度 → 需要制度化激励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数据孤岛 → 需要跨部门协同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核验风险 → 需要技术升级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这些挑战不是“致命缺陷”，而是发展过程中的“必经之路”。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"挑战不是阻碍，而是票根经济走向成熟的催化剂。"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成效评估报告</a:t>
            </a:r>
            <a:endParaRPr lang="en-US" sz="14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宏观：Q1社零增长4.0%，高出全国1.6个百分点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微观：消费增量、替代、延展三种效应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乘数效应：演唱会3-5倍、景区2-3倍、交通1.5-2倍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游客满意度在票多多上线后显著提升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商户经营效益普遍改善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四大挑战：平台依赖、商户深度、数据孤岛、核验风险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如何量化票根经济的消费乘数？需要哪些数据？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5维评估法中，哪个维度对整体满意度影响最大？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商户“潮汐现象”如何根治？设计一个激励方案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数据孤岛对CODE模型哪个维度影响最大？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如果你是省文旅厅决策者，会优先解决哪个挑战？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四大挑战中，哪个最可能成为“致命风险”？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贵州省人民政府. 一季度贵州省社会消费品零售总额同比增长4.0%[EB/OL]. 2026-07-16.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耿胜董等. 基于大数据的贵州旅游服务集成平台建设思路[J]. 信息与电脑, 2024(8): 45-48.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贵州省人民政府. “票多多”票根智能体上线[EB/OL]. 2026-07-12.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成效评估的方法论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票根经济成效评估需要多维+多层的方法论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维度：经济效应 + 用户体验 + 商户效益 + 社会影响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层次：宏观（省域）+ 中观（行业）+ 微观（个体）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方法：定量数据 + 定性调研 + 对比分析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评估不是一次性工作，而是持续的健康监测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建立常态化的评估机制是票根经济可持续发展的保障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第11章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11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第11章 票根经济的成效评估与挑战应对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