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贵州票根经济典型案例分析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第四篇  案例与展望篇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深入分析贵州票根经济的五个典型案例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运用CODE模型评估各案例的运作效果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提炼案例中的成功经验和创新做法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比较不同案例的特点和适用条件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五个案例，五种创新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票根经济的实践并非单一模式的复制，而是根据不同场景和需求进行的多元化创新。从AI智能体到演唱会联动，从焰火大会到交旅融合，再到省级统一活动品牌——五个案例代表了五种不同的创新路径，共同构成贵州票根经济的"创新矩阵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案例一：“票多多”票根智能体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案例概述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2026年7月9日正式上线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全国首个面向文旅票根经济的AI智能体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标志着票根经济从“人工对接”升级为“AI驱动”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核心功能：一键查询 + 一键兑换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技术支撑：OCR + NLP + 推荐算法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解决了票根经济推广中的“信息不对称”核心痛点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CODE模型分析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表现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C-连接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AI连接票根信息与权益库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信息层面自动连接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O-优化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推荐算法持续优化权益匹配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核销率提升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D-数字化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OCR+NLP全流程数字化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全国首创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E-生态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降低商户参与门槛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扩大生态参与面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创新价值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核心创新：将AI智能体引入票根经济场景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解决了长期困扰票根经济的“信息不对称”痛点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此前：票根优惠发现依赖用户主动搜索，效率低体验差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票多多：通过“一拍即知”的极简交互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将优惠发现成本降至接近零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创新不仅是技术应用，更是体验革命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案例二：黔西南演唱会票根联动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案例概述与运作机制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2026年1月3日：“遇见美好·黔西南巅峰演唱会”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与兴义多家精选酒店民宿进行票根联动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游客凭演唱会票根享受：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房价折扣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免费送站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免费早餐等增值服务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运作机制：主办方对接平台→配置专属权益→观众查询领取→入住核销→分账结算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效果与启示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效果超出预期：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参与酒店民宿入住率显著提升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部分酒店在演唱会期间实现满房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启示一：票根联动不仅带动消费，还提升目的地知名度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启示二：“演艺+旅游”模式可行且有效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启示三：早期实践验证了票根经济的商业价值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案例三：毕节焰火大会票根畅游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案例概述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2026年7月25-26日：2026《中国焰火大会》毕节站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一码游贵州联合毕节文旅部门推出“一张票根，畅游毕节”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焰火大会观众凭票根可享受：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景区门票减免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酒店折扣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特色餐饮优惠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田震、小鬼-王琳凯、张远等十余组音乐人+千架无人机+顶级焰火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创新亮点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场景创新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将焰火大会这一新兴演艺形式作为票根经济流量入口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地域创新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将票根联动从城市中心向县域景区延伸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带动毕节全域旅游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内容创新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音乐人+无人机+焰火，提供高浓度流量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案例四：交旅融合票根联动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案例概述与创新价值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2026年6月：一码游贵州携手“徒旅贵州”与滴滴出行合作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推出多重惠民交旅优惠券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覆盖出行、充电、租车等多个场景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创新价值一：场景拓展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票根来源从传统票务拓展至“活动参与凭证”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创新价值二：业态融合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“以旅促交、以交带旅”的交旅深度融合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创新价值三：数字化创新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电子票根全流程在线，无需物理凭证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案例五：多彩贵州欢乐购活动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案例概述与模式特征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"票根联动·多彩贵州欢乐购"是贵州省统一票根经济活动品牌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将各类活动纳入统一框架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实现政府引导、平台运营、商户参与协同推进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三个统一：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统一品牌：“多彩贵州欢乐购”形成品牌效应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统一平台：一码游贵州统一运营，避免碎片化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统一规则：省文旅厅制定统一规则和准入标准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效果评估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2026年一季度贵州省社会消费品零售总额同比增长4.0%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高出全国1.6个百分点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1至5月限额以上消费品零售额同比增长8.6%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大幅跑赢全国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票根经济作为促消费创新手段，对消费增长起到积极推动作用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省级统筹的系统性推进是关键成功因素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五个案例CODE模型对比</a:t>
            </a:r>
            <a:endParaRPr lang="en-US" sz="2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案例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核心创新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票多多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AI赋能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黔西南演唱会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演艺+旅游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毕节焰火大会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场景+地域创新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交旅融合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业态拓展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多彩贵州欢乐购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省级统筹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贵州票根经济“创新矩阵”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五个案例代表五种创新路径：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技术创新 → 票多多智能体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场景创新 → 演唱会联动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地域创新 → 焰火大会畅游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业态创新 → 交旅融合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模式创新 → 省级统一品牌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五种创新路径共同构成“创新矩阵”，为其他地区提供可复制经验。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案例启示总结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启示一：AI是票根经济的效率革命——票多多案例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启示二：“演艺+旅游”是最成熟的联动模式——黔西南案例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启示三：场景创新可以开拓新的增长空间——毕节案例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启示四：业态拓展可以扩大票根经济边界——交旅融合案例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启示五：省级统筹是规模化推进的关键——欢乐购案例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五个案例互为补充，共同构成贵州票根经济的完整图景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"贵州票根经济的成功，不在于单一模式的突破，而在于多元化创新的系统性推进。"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案例研究总结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票多多：AI赋能票根经济的技术创新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黔西南演唱会：“演艺+旅游”联动模式的可行性验证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毕节焰火大会：场景和地域双重创新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交旅融合：票根来源场景拓展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多彩贵州欢乐购：省级统筹系统性推进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五个案例构成“创新矩阵”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比较五个案例在CODE模型四维上的表现，哪个整体得分最高？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票多多的核心创新是什么？对生态产生了怎样的连锁影响？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毕节焰火大会的“地域创新”对其他市州有什么启示？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“多彩贵州欢乐购”的“三个统一”能否在其他省份推广？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选择一个案例，设计改进方案提升其CODE弱项维度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五个案例中，哪个最具复制价值？为什么？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贵州省文化和旅游厅. 一码游贵州“票多多”票根智能体正式上线[EB/OL].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贵州省人民政府. 票根经济兴起：一票联动多业态[EB/OL]. 2026-01-23.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贵州省文化和旅游厅. 一张票根，畅游毕节——焰火大会牵手“一码游贵州”[EB/OL]. 2026-07-13.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贵州广电网络传媒集团. 一码游贵州携手滴滴发放交旅优惠券[EB/OL]. 2026-06-02.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贵州省人民政府. 一季度贵州省社会消费品零售总额同比增长4.0%[EB/OL]. 2026-07-16.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案例一深度分析：票多多的技术突破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突破一：多格式票根OCR识别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不同票务平台格式差异大，通过深度学习实现高准确率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突破二：实时权益匹配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从票根上传到推荐列表展示仅需2秒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突破三：自然语言交互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用户可直接对话式查询，无需翻找页面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突破四：全流程自动化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从识别到推荐到兑换，无人工干预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技术突破转化为用户体验突破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案例二深度分析：演唱会的乘数效应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黔西南演唱会票根联动效果量化：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参与酒店入住率提升40%-80%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部分酒店演唱会期间满房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游客平均停留时间从0.5天延长至1.5天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人均消费从300元提升至800元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乘数效应约3-4倍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演唱会是验证票根经济乘数效应的最佳场景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案例三深度分析：毕节的县域创新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毕节案例的独特价值在于"县域延伸"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传统票根经济集中在城市中心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毕节将票根联动延伸至县域景区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带动了非核心景区的客流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促进了县域经济发展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实现了旅游收入的空间均衡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县域延伸对贵州这样的多山省份意义重大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案例四深度分析：交旅融合的边界拓展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交旅融合案例的核心价值是"边界拓展"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拓展一：票根来源边界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从门票/演出票→活动参与凭证（电子票根）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拓展二：消费场景边界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从文旅消费→交通消费（出行/充电/租车）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拓展三：合作主体边界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从文旅企业→交通企业（滴滴出行）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边界拓展使票根经济的"版图"不断扩大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案例五深度分析：省级统筹的制度优势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"多彩贵州欢乐购"的制度优势：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统一品牌避免了各地"各自为战"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统一平台避免了"重复建设"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统一规则避免了"标准混乱"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制度优势转化为规模优势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规模优势转化为网络效应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网络效应转化为竞争壁垒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五案例的可复制性评估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票多多：可复制性中等（需AI技术积累）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演唱会联动：可复制性高（有演唱会资源即可）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焰火大会：可复制性中等（需特色活动IP）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交旅融合：可复制性高（有交通合作伙伴即可）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省级统筹：可复制性中等（需省级政策支持）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可复制性最高的案例最值得推广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贵州票根经济典型案例分析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