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票根经济的多场景应用与跨业态联动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  模式与运营篇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了解票根经济在演唱会、体育赛事、景区、交通、文博等场景的应用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掌握不同场景下票根联动的运作机制和特点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理解跨业态联动的组合策略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能够设计多场景票根联动方案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从演唱会到焰火大会——贵州场景矩阵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贵州，票根经济的场景版图正在快速扩张。年初的黔西南巅峰演唱会开启了演唱会票根联动序幕；7月的兴义万峰林·山边演唱会将联动范围从住宿扩展到全域消费；同月的毕节焰火大会推出了"一张票根，畅游毕节"的创新玩法；而一码游贵州与滴滴出行的合作开辟了交旅融合新赛道。演唱会、焰火大会、景区、交通——多元场景构成的票根经济矩阵，正在贵州全面铺开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演唱会票根联动场景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演唱会场景特征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演唱会是票根经济最活跃的场景之一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高浓度流量：单场数千至数万观众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强情绪连接：积极情绪下更愿延伸消费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跨地域客源：外地游客占比高，需求旺盛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明确时间锦标：便于提前配置权益和引导预订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演唱会是票根经济的"最佳流量入口"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演唱会票根联动运作机制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演唱会主办方与一码游贵州平台对接票务数据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平台为持票观众配置权益包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酒店折扣 + 餐饮优惠 + 景区减免 + 交通优惠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票多多智能体推荐权益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观众在活动前后使用权益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5: 商户核销并结算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2026年初：黔西南巅峰演唱会率先与兴义酒店民宿联动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2026年7月18日：万峰林·山边演唱会扩大到全域消费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体育赛事票根联动场景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体育赛事场景特征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持续性客流：赛事通常是周期性的（如联赛）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粉丝粘性：体育粉丝具有高粘性和复购率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地域认同：主场比赛激发地域认同感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适合长期权益设计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贵州优势：山地户外运动领域具有独特优势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贵州体育赛事票根实践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国际山地旅游暨户外运动大会（黔西南）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晴隆二十四道拐汽车拉力赛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紫云格凸河国际攀岩节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坝陵河大桥国际低空跳伞挑战赛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赛事票根联动山地旅游深度结合：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凭赛事票根享受周边景区门票减免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山地民宿折扣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户外装备租赁优惠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实现"赛事+旅游"融合发展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景区门票票根联动场景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景区场景特征与运作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景区是最基础的票根经济场景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客流量大：热门景区日客流量数万人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消费延伸自然：游览前后自然需要餐饮住宿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地域集中：景区周边商户集中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游客通过平台购买景区门票→自动配置周边商户权益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票多多推荐附近餐饮、住宿、购物优惠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游客在游览前后使用权益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贵州热门景区：黄果树、西江千户苗寨、梵净山、织金洞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交通出行票根联动场景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交通场景特征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交通出行是票根经济的创新场景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场景前置：交通出行发生在旅游活动之前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跨场景连接：连接出发地和目的地两个消费场景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高频次：交通出行频率高于演唱会和景区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交通票根可以提前锁定消费链路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是票根经济中唯一"前置型"场景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贵州交旅融合实践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2026年6月：一码游贵州携手"徒旅贵州"与滴滴出行合作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推出多重惠民交旅优惠券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覆盖出行、充电、租车等多个场景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游客参与徒步活动获取"电子票根"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在滴滴出行中使用优惠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实现"以旅促交、以交带旅"的融合发展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高铁票根、机票票根也可作为票根经济"种子"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文博场馆票根联动场景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文博场景特征与运作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文化属性强：观众具有较高文化消费意愿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教育属性：适合家庭和学校团体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社交属性：文博打卡是社交媒体热门内容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运作机制：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凭博物馆门票享受文创产品折扣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促进文创销售，增强参观体验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贵州文博资源：遵义会议纪念馆、贵州省博物馆、黔东南民族博物馆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9.6 跨业态联动的组合策略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“演艺+旅游”组合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演唱会票根联动：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景区门票减免 + 酒店折扣 + 特色餐饮优惠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将演艺流量转化为旅游消费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这是贵州目前最成熟的组合策略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黔西南演唱会案例已验证可行性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参与酒店民宿入住率显著提升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部分酒店在演唱会期间实现满房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“赛事+旅游”组合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体育赛事票根联动：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山地景区 + 户外装备 + 民宿折扣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将赛事流量转化为山地旅游消费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贵州山地户外运动资源丰富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攀岩、跳伞、拉力赛等均可作为流量入口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"赛事+旅游"组合具有贵州特色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“交通+旅游”与“文博+文创”组合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"交通+旅游"组合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交通票根联动景区+酒店+租车优惠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在游客到达之初即锁定消费链路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"文博+文创"组合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文博票根联动文创折扣+文化体验+主题餐饮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延伸文化消费链路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组合策略设计原则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场景互补性：联动业态应具有消费时序互补（先住宿后游览）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权益层次性：主权益（高吸引力）+附属权益（补充性）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地域集中性：商户在合理距离范围内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时间连贯性：权益有效期覆盖完整消费链路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四个原则确保组合策略"能落地、有效果"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票根经济场景矩阵</a:t>
            </a:r>
            <a:endParaRPr lang="en-US" sz="2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流量浓度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情绪强度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客流持续性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消费延伸度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体育赛事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场景选择策略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流量浓度高 + 情绪强度高 = 演唱会（最适合做票根经济）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客流持续性高 + 消费延伸度高 = 景区（最稳定的票根经济）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场景前置性 + 跨场景连接 = 交通（最具创新性的票根经济）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不同场景各有优势，多元组合才能构建韧性生态。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场景联动的乘数效应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单一场景票根联动有效，但乘数效应有限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跨业态联动能产生更大乘数效应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演唱会（高流量）→ 景区（高延伸）→ 交通（高频次）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三种场景叠加形成"流量-延伸-频次"的乘数链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场景越多，消费链路越长，乘数效应越大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"票根经济的场景不是越多越好，而是越“互补”越好。"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场景矩阵设计原则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票根经济覆盖演唱会、体育赛事、景区、交通、文博五种场景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不同场景有不同流量特征和消费延伸度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四种跨业态组合：演艺+旅游、赛事+旅游、交通+旅游、文博+文创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组合策略遵循互补性、层次性、集中性、连贯性四原则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多元场景组合构建韧性生态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为什么演唱会是票根经济"最活跃"的场景？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体育赛事与演唱会票根联动在运作机制上有何异同？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交通票根联动为什么被称为"创新场景"？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设计一个"文博+文创"组合策略，含至少3种联动权益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贵州哪个尚未开发的场景最适合引入票根经济？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场景矩阵中哪个维度对票根经济成功影响最大？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贵州省人民政府. 票根经济兴起：一票联动多业态[EB/OL]. 2026-01-23.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晴隆县人民政府. 观演享福利！兴义万峰林·山边演唱会联动贵州票根经济[EB/OL]. 2026-06-18.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贵州广电网络传媒集团. 一码游贵州携手滴滴发放交旅优惠券[EB/OL]. 2026-06-02.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场景创新的方法论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场景创新 = 发现新的"流量入口" + 设计新的"权益组合"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发现流量入口的方法：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跟随注意力——哪里有高浓度注意力，哪里就是潜在场景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跟随消费链——消费链的每个环节都是潜在场景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跟随生活轨迹——游客的日常活动轨迹中的每个节点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场景创新的关键：找到"高流量+高情绪+高延伸"的交叉点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贵州特色场景潜力分析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屯堡文化体验：文化票根联动民宿+餐饮+手工艺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安顺美食节：美食票根联动景区+住宿+农产品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民族节庆活动：节庆票根联动村寨+文创+交通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山地徒步活动：徒步票根联动民宿+景区+装备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茶文化体验：茶旅票根联动茶庄+餐饮+文创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贵州丰富的文化和自然资源为场景创新提供了广阔空间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跨业态联动的协同效应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协同效应一：客流共享——不同业态互相引流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协同效应二：成本分摊——联合营销降低成本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协同效应三：体验丰富——多业态组合提升体验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协同效应四：数据互补——不同业态数据交叉验证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协同效应五：品牌共建——联合品牌提升知名度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协同效应的核心：1+1&gt;2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票根经济的多场景应用与跨业态联动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