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票根经济的运营机制与商业模式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01752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第三篇  模式与运营篇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31520" y="438912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贵州文旅新玩法——票根经济，以一码游贵州为例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31520" y="466344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主讲：祝刚  |  安顺学院旅游管理学院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学习目标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掌握票根经济的价值链构成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理解多方参与主体的角色定位与利益分配机制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分析票根经济的盈利模式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了解票根经济的运营流程与标准化体系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B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5143500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146304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274320" y="2011680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一张票根的价值旅程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3291840" y="365760"/>
            <a:ext cx="5486400" cy="4297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张演唱会票根从生成到核销，经历了怎样的价值旅程？主办方将票务数据同步至一码游贵州平台；平台根据票根信息生成权益包；权益包含酒店折扣、餐饮优惠、景区减免等；游客通过票多多查询并选择权益；在商户处核销后，平台自动分账结算——主办方获得数据分成、商户获得客流和收入、平台获得佣金、游客获得实惠。这张票根的价值旅程，正是票根经济运营机制的缩影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票根经济的价值链分析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价值链五个环节（一）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环节一：票根生成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活动主办方通过平台生成数字票根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票根携带活动信息、用户身份和权益规则等元数据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环节二：权益配置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平台根据票根类型和活动特征配置优惠权益包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权益包可含多种类型（折扣/减免/赠品/专属服务）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支持灵活组合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价值链五个环节（二）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环节三：权益推荐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票多多根据用户画像和票根信息推荐最匹配的权益组合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通过自然语言交互引导用户选择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环节四：消费核销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用户在商户处出示票根权益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商户核验后提供优惠服务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移动支付完成差额结算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环节五：数据回流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核销数据回流至平台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更新用户画像、优化推荐算法、评估商户表现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多方参与主体的角色定位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参与主体角色定位</a:t>
            </a:r>
            <a:endParaRPr lang="en-US" sz="24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347472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主体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角色定位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核心价值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规则制定者+连接中枢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技术基础设施+数据中枢+信用背书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活动主办方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流量入口+票根生成方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提供高浓度流量入口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景区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权益提供方+留量受益方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提供门票减免，获得口碑和留量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酒店/餐饮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权益提供方+消费延伸方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提供折扣，获得客流和收入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交通服务商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权益提供方+出行便利方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提供出行优惠，获得订单增量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游客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消费决策方+价值共创方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获得实惠，贡献数据和口碑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政府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政策引导方+生态保障方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提供政策支持和监管保障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利益分配机制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遵循"谁贡献、谁受益"原则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平台：每笔核销交易抽取佣金（3%-8%）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活动主办方：品牌增值+数据分成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商户：让利换客流，增量收入&gt;让利成本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游客：获得优惠实惠和便利体验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政府：消费增长+税收增长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利益分配的核心是让每方都"觉得划算"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票根经济的盈利模式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"4+1"盈利模式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四种直接盈利：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交易佣金：每笔核销交易抽取佣金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广告收入：商户为更好推荐位和曝光量付费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数据增值服务：消费洞察报告和精准营销服务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会员订阅：高级会员专属权益和优先推荐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一种间接盈利：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生态价值：做大平台生态，提升整体估值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盈利模式分析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交易佣金是基础收入——稳定但增长有限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广告收入是增量收入——随商户竞争加剧而增长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数据增值是高利润收入——边际成本低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会员订阅是用户价值深化——提升用户粘性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生态价值是长期回报——平台估值的"乘数"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从"赚佣金"到"赚数据"到"赚生态"是盈利模式升级方向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运营流程与标准化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标准化运营流程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活动接入：主办方提交信息，平台审核后接入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权益配置：平台与商户协商权益方案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票根生成：活动开始前批量生成数字票根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用户触达：票多多+推送通知+社交媒体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权益推荐：AI智能体推荐权益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核销结算：用户核销，平台自动分账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数据复盘：生成运营报告，评估效果并优化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标准化体系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票根标准：统一数据格式和字段定义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权益标准：统一类型编码和规则描述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核验标准：统一核验流程和安全等级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分账标准：统一分账比例和结算周期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评价标准：统一商户和用户评价体系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标准化是规模化的前提——没有标准，就无法复制和扩展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 票根经济与文旅产业链融合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上游融合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票根经济与活动策划、票务系统、景区运营融合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通过票根数据反馈指导活动策划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哪类活动带动的延伸消费最高？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哪类票根的核销率最好？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数据指导景区运营优化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上游融合使票根经济从"事后联动"升级为"事前设计"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中游融合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票根经济与酒店、餐饮、交通等中游服务环节融合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通过优惠权益引导消费流向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优化资源配置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例如：演唱会散场后，推荐附近餐饮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引导游客从热门区域向冷门区域分流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中游融合提升了整个服务链的效率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下游融合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票根经济与零售、文创、娱乐等下游消费环节融合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通过票根联动拓展消费场景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延长消费链路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例如：景区门票联动文创产品折扣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博物馆票根联动特色文创购买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下游融合实现了消费链路的"末端延伸"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229600" cy="4206240"/>
          </a:xfrm>
          <a:prstGeom prst="rect">
            <a:avLst/>
          </a:prstGeom>
          <a:solidFill>
            <a:srgbClr val="2C3E50"/>
          </a:solidFill>
          <a:ln w="25400">
            <a:solidFill>
              <a:srgbClr val="F39C1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5486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10058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票根经济的"飞轮效应"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520" y="1554480"/>
            <a:ext cx="76809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更多活动接入 → 更多票根发放 → 更多权益选择 → 更多用户使用 → 更多商户参与 → 更多活动接入……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这个"飞轮"一旦转动起来，就会自我加速，形成正向循环。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飞轮启动的关键：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足够多的活动接入（供给侧）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足够多的用户使用（需求侧）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足够好的匹配效率（平台侧）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商业模式的核心逻辑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票根经济的商业模式本质是"平台经济+数据经济"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平台经济：连接供需双方，通过交易佣金获利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数据经济：通过数据采集和分析，创造增量价值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两者叠加形成"双轮驱动"的增长模式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平台做大 → 数据做深 → 价值做高 → 平台更大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371600"/>
            <a:ext cx="7315200" cy="36576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"票根经济的商业模式不是"赚差价"，而是"创增量"——让每一方都比没有票根经济时更好。"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14400" y="32004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 票根经济商业理念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本章小结 &amp; 思考题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91440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39319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价值链五环节：生成→配置→推荐→核销→回流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七方参与主体各司其职，"谁贡献谁受益"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"4+1"盈利模式：佣金+广告+数据+会员+生态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标准化体系保障规模化运营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与文旅产业链上中下游深度融合，形成飞轮效应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754880" y="91440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思考题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754880" y="1280160"/>
            <a:ext cx="39319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价值链五个环节中，哪个是价值创造的关键？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平台、商户和游客三方利益分配是否均衡？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"4+1"盈利模式中，哪种最有发展潜力？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标准化体系对规模化运营的重要性体现在哪？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飞轮效应如何启动？启动阶段可能面临哪些困难？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票根经济与文旅产业链上中下游如何融合？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822960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贵州省文化和旅游厅. 一码游贵州"票多多"票根智能体正式上线[EB/OL]. 2026-07-10.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夏蜀. 数字生态平台下的文旅金融服务体系构建[J]. 经济问题, 2021(8): 65-72.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刘帅, 刘熙霞. 推动数字文旅高水平融合[J]. 经济研究参考, 2023(15): 89-94.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价值链各环节的价值分析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票根生成：价值起点——票根质量决定后续效果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权益配置：价值设计——权益组合决定吸引力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权益推荐：价值传递——推荐精准度决定转化率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消费核销：价值实现——核销体验决定满意度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数据回流：价值再生——数据质量决定优化能力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五个环节形成价值创造→传递→实现→再生的循环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平台的核心竞争力分析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竞争力一：用户规模（3544万用户）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规模带来网络效应，竞争者难以追赶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竞争力二：商户生态（62615家商户）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丰富的商户网络提供差异化权益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竞争力三：数据资产（4.77亿访问数据）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数据驱动运营优化，形成数据壁垒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竞争力四：AI能力（票多多智能体）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AI驱动效率提升，形成技术壁垒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商户分层运营策略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钻石商户（头部5%）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专属客户经理+优先推荐+数据分析服务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金牌商户（活跃20%）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流量扶持+营销工具+定期培训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银牌商户（普通50%）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基础服务+标准化权益配置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待激活商户（25%）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引导参与+简化接入流程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票根经济中的信用体系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游客信用：基于消费记录和评价行为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高信用用户→更多专属权益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商户信用：基于核销记录和用户评价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高信用商户→更多流量倾斜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信用体系激励各方"良性行为"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降低平台的监督成本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信用体系是生态可持续的"隐形基础设施"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商业模式的演进趋势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阶段一（当前）：交易佣金为主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平台从每笔交易中抽成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阶段二（近期）：数据增值服务增长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向商户出售消费洞察和精准营销服务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阶段三（中期）：生态价值变现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通过生态规模提升平台估值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阶段四（远期）：AI能力输出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将票根经济AI能力打包输出给其他地区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运营中的风险管理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流动性风险：商户集中退出导致权益断档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应对：商户储备机制和快速接入流程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套利风险：用户利用票根优惠进行套利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应对：使用频率限制和异常检测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数据安全风险：用户数据泄露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应对：加密存储+访问控制+审计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声誉风险：商户服务质量问题影响平台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应对：商户评级+用户评价+退出机制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64592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 完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914400" y="26517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14400" y="329184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谢谢聆听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第8章 票根经济的运营机制与商业模式</dc:title>
  <dc:subject>PptxGenJS Presentation</dc:subject>
  <dc:creator>祝刚</dc:creator>
  <cp:lastModifiedBy>祝刚</cp:lastModifiedBy>
  <cp:revision>1</cp:revision>
  <dcterms:created xsi:type="dcterms:W3CDTF">2026-07-28T13:04:16Z</dcterms:created>
  <dcterms:modified xsi:type="dcterms:W3CDTF">2026-07-28T13:04:16Z</dcterms:modified>
</cp:coreProperties>
</file>