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票根经济的CODE四维分析模型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第三篇  模式与运营篇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掌握CODE模型的理论构建逻辑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理解Connection、Optimization、Digitization、Ecosystem四个维度的内涵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分析CODE模型四维之间的协同关系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能够运用CODE模型分析实际票根经济案例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一个模型，解读票根经济的运行密码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什么一码游贵州的票根经济比其他地区更成功？是技术更先进？还是商户更多？抑或是政策更好？答案并非单一因素所能解释。票根经济的成功是一个系统工程，需要从连接、优化、数字化和生态四个维度协同分析。本章提出的CODE模型，为系统解析票根经济的运行机制提供了分析框架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7.1 CODE模型的理论构建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模型构建的必要性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现有文献对票根经济的研究多停留在现象描述和案例分析层面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缺乏系统性的理论框架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需要一个综合分析模型来：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系统解析票根经济的运行机制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评估不同地区票根经济的发展水平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指导票根经济的策略设计和优化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CODE模型基于一码游贵州实践经验和相关理论研究构建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CODE模型四维度概览</a:t>
            </a:r>
            <a:endParaRPr lang="en-US" sz="24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核心问题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理论基础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能不能连？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平台经济理论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连得好不好？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运筹优化理论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怎么连得更智能？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数字化转型理论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Ecosystem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如何持续连？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商业生态系统理论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7.2 Connection：跨界连接机制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跨界连接是票根经济的基础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票根作为"场景连接器"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将原本分散的文旅消费场景串联为连续消费链路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一码游贵州通过票根实现三种连接：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跨业态连接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跨地域连接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跨时段连接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跨业态连接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将演唱会、景区、酒店、餐饮、交通等不同业态通过票根权益打通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一张演唱会票根联动：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酒店住宿 → 折扣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景区门票 → 减免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餐饮消费 → 满减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交通出行 → 优惠券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形成"一票通享"的消费生态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业态越丰富，消费链路越长，乘数效应越大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跨地域连接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游客凭一张票根可在全省不同城市享受优惠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促进区域间客流共享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例如：贵阳演唱会的票根可以在黔西南的景区使用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实现了省域内的客源互送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跨地域连接打破了"景区周边"的地理限制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使票根经济从"局部联动"升级为"全域联动"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跨时段连接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票根优惠有效期延伸至活动前后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延长游客停留时间，提升过夜率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例如：演唱会票根的酒店优惠有效期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从演出前1天延续到演出后2天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有效引导游客从"半日游"转向"过夜游"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过夜率提升 → 人均消费大幅增长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跨时段连接是提升旅游经济效益的关键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7.3 Optimization：数据优化机制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数据优化是票根经济的效率引擎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一码游贵州依托大数据技术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对票根发放、核验、使用全流程进行数据采集与分析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实现三个层面的优化：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商户匹配优化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优惠策略优化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资源配置优化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商户匹配优化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根据游客画像（消费水平、偏好品类、历史行为）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和票根类型（演唱会/景区/赛事）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智能推荐最匹配的优惠商户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匹配优化不仅提升用户体验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也提高商户的核销率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匹配越精准，转化率越高，多方收益越大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优惠策略优化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通过A/B测试和数据反馈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动态调整优惠力度和使用规则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例如：系统发现某酒店优惠核销率低于预期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自动建议提高折扣力度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或延长有效期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或调整推荐权重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优惠策略从"拍脑袋"升级为"数据说话"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资源配置优化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根据票根使用热力图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引导游客向冷门景区和时段分流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例如：黄果树景区客流接近饱和时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系统推荐持票根游客前往格凸河景区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给予额外优惠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资源配置优化实现了"削峰填谷"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提升了全省旅游资源的整体利用效率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7.4 Digitization：智能赋能机制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数字化智能赋能是技术保障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"票多多"智能体上线标志着贵州票根经济进入AI驱动新阶段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智能赋能体现在三个层面：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感知层赋能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OCR和NLP使票根数字化识别和核验自动化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决策层赋能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推荐算法使"人找优惠"升级为"优惠找人"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交互层赋能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自然语言交互降低操作门槛，提升体验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7.5 Ecosystem：生态构建机制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生态构建是可持续保障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一码游贵州通过票根经济构建多方参与、互利共赢的文旅消费生态圈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平台层："规则制定者"和"连接中枢"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景区层、商户层、交通层："权益提供者"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游客层："消费决策者"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生态健康运转依赖"价值平衡"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每个参与方获得的价值必须大于其付出的成本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一方长期"入不敷出"就会退出，导致生态失衡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生态的动态平衡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平台需持续监测各方价值平衡状态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动态调整规则以维持生态健康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平衡要素：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游客：优惠力度 vs 使用便利性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商户：让利成本 vs 客流增量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景区：免票损失 vs 口碑留量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平台：运营成本 vs 佣金数据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生态平衡是动态的，需要持续调整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7.6 CODE模型四维协同关系</a:t>
            </a:r>
            <a:endParaRPr lang="en-US" sz="3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递进关系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Connection是基础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没有连接就没有票根经济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Optimization是提升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有了连接后需要优化效率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Digitization是加速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数字化使优化更智能更快速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Ecosystem是保障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只有构建健康生态才能持续运转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反馈循环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Ecosystem健康 → 影响Connection扩展意愿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生态好 → 更多商户愿意连接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Optimization效果 → 影响Digitization方向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优化中发现的痛点指导AI能力开发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Digitization能力 → 影响Optimization上限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更强的AI → 更精准的优化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四个维度形成正向反馈循环，自我加速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CODE模型的"齿轮效应"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CODE四个维度就像四个啮合的齿轮：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Connection转动 → 带动Optimization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Optimization转动 → 带动Digitization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Digitization转动 → 带动Ecosystem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Ecosystem转动 → 又加速Connection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四个齿轮同步转动，票根经济这台"引擎"才能全速运转。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任何一个齿轮卡住，整台引擎都会减速。</a:t>
            </a:r>
            <a:endParaRPr lang="en-US" sz="14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CODE模型分析一码游贵州</a:t>
            </a:r>
            <a:endParaRPr lang="en-US" sz="24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743200"/>
                <a:gridCol w="2743200"/>
                <a:gridCol w="27432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表现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评分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Connection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全省9市州、800+景区、62615商户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Optimization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大数据分析+A/B测试+智能推荐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Digitization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票多多AI智能体+OCR+NLP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★★★★★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Ecosystem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政府主导+平台运营+商户参与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★★★★☆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CODE模型的应用场景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案例分析：用CODE模型评估票根经济案例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策略设计：用CODE模型指导票根经济方案设计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问题诊断：用CODE模型发现票根经济的薄弱环节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对比研究：用CODE模型横向比较不同地区实践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CODE模型是"分析工具""设计工具""诊断工具"和"对比工具"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第7章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"CODE不是一个静态模型，而是一个动态的"成长引擎"——四个维度相互驱动，持续进化。"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CODE模型核心理念</a:t>
            </a:r>
            <a:endParaRPr 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CODE模型从四个维度系统解析票根经济运行机制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Connection=跨界连接（跨业态/跨地域/跨时段）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Optimization=数据优化（匹配/策略/资源配置）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Digitization=智能赋能（感知/决策/交互）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Ecosystem=生态构建（多方共赢/动态平衡）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四维形成递进关系和反馈循环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CODE模型四个维度分别回答什么核心问题？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以演唱会票根联动为例，分析CODE四维如何协同运作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三种连接中，哪种对贵州票根经济贡献最大？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如何理解CODE四维之间的"反馈循环"？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运用CODE模型分析所在城市的一个文旅消费项目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CODE模型中哪个维度是贵州最薄弱的？如何提升？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贵州省文化和旅游厅. 一码游贵州"票多多"票根智能体正式上线[EB/OL]. 2026-07-10.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Vargo S L, Lusch R F. Evolving to a New Dominant Logic for Marketing[J]. JM, 2004, 68(1): 1-17.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Moore J F. The Death of Competition[M]. Harper Business, 1996.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刘洋, 肖远平. 数字文旅产业的逻辑与转型[J]. 贵州民族研究, 2020, 41(3): 86-92.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7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第7章 票根经济的CODE四维分析模型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