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AI智能体赋能票根经济——票多多的创新实践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第二篇  平台与技术篇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了解AI智能体在文旅领域的应用概况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掌握"票多多"票根智能体的设计理念与技术架构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理解"票多多"的核心功能及其技术创新点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分析"票多多"的运营成效与用户反馈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探讨从"AI辅助"到"AI原生"的演进路径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AI帮你找优惠——票多多的用户体验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7月9日，游客小李在兴义看完"万峰林·山边演唱会"后，打开一码游贵州小程序，进入了全新上线的"票多多"票根智能体。她拍了一张演唱会票根的照片上传，2秒钟后，屏幕上弹出了推荐列表——附近酒店6折、特色餐厅满100减30、万峰林景区门票8折、滴滴出行优惠券。小李选了酒店优惠，一键兑换，直接跳转预订页面完成下单。"太方便了，以前根本不知道票根还能享受这么多优惠。"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AI智能体在文旅领域的应用概述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AI智能体的概念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AI智能体（AI Agent）：能感知环境、理解用户意图、自主决策并执行任务的智能软件系统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与传统聊天机器人的区别：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聊天机器人：只能对话，无法执行实际操作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AI智能体：能调用外部工具和API、执行多步推理和任务编排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实现"对话即服务"的体验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AI智能体是AI技术从"能聊天"到"能做事"的跃迁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文旅领域AI智能体应用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智能客服：解答景区信息、票务政策、行程规划问题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智能导览：根据位置和偏好提供个性化讲解和路线推荐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智能营销：基于用户画像进行精准产品推荐和优惠推送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智能管理：辅助客流预测、应急调度和舆情监测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票多多创新之处：将AI智能体应用于"票根经济"这一全新场景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填补了AI在文旅消费链路延伸领域的应用空白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票多多的设计与开发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设计理念：让票根自己说话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核心理念："让票根自己说话"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用户不需要主动搜索优惠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只需上传票根，智能体自动完成识别、匹配和推荐全过程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直击票根经济推广核心痛点：信息不对称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上线前：优惠信息散落在各处，搜寻成本极高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商户面临"优惠发了没人用"的困境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票多多通过AI将供需双方精准连接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打通票根惠民服务的"最后一公里"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开发过程：四个阶段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需求调研阶段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深入分析票根经济运营痛点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确定核心功能边界："一键查询"+"一键兑换"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模型训练阶段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收集大量不同格式票根样本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训练OCR识别模型和NLP信息提取模型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基于历史数据训练推荐模型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系统集成阶段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AI模型与支付、商户管理、用户管理深度集成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实现"识别→推荐→兑换→核销"全流程自动化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测试上线阶段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灰度测试→收集反馈→优化模型→2026.7.9正式上线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票多多的核心功能与技术架构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核心功能一：一键查询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用户上传票根图片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AI自动识别票务信息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即时展示全部可用优惠权益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识别流程：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OCR提取文字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NLP解析关键字段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数据库匹配权益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4: 推荐算法排序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5: 展示推荐列表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全程2秒完成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核心功能二：一键兑换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用户在智能体界面直接选择并兑换优惠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无需跳转多个页面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兑换流程：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权益选择 → 资格验证 → 优惠核销 → 支付差额 → 订单生成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全流程自动化，无人工干预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从"看到优惠"到"用上优惠"只需点击两次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极简交互 = 极高转化率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自然语言交互功能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用户可通过文字或语音直接询问票根相关问题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示例对话：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用户："我的演唱会票根能在哪些酒店用？"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票多多："您的万峰林演唱会票根可在以下酒店使用..."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用户："这个优惠什么时候到期？"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票多多："您的酒店优惠有效期至7月21日..."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降低了操作门槛，尤其适合不擅长小程序操作的用户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技术架构四层</a:t>
            </a:r>
            <a:endParaRPr lang="en-US" sz="2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功能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关键技术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感知层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接收用户输入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多模态输入（图像/文本/语音）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认知层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理解意图、处理信息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OCR引擎、NLP模型、知识图谱、推荐引擎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决策层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任务编排和执行决策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多步推理、流程编排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执行层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调用外部API执行操作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权益核验API、支付接口、订单系统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感知层详解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负责接收用户输入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图像输入：票根照片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文本输入：自然语言查询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语音输入：语音查询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使用多模态输入处理技术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将不同形式的输入统一为结构化指令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感知层是用户与AI智能体的"接口"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认知层详解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负责理解用户意图和处理信息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OCR引擎：图像→文字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NLP模型：文字→结构化信息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知识图谱：票根信息→权益规则映射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推荐引擎：用户+票根→权益推荐列表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认知层是AI智能体的"大脑"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将原始输入转化为可执行的业务指令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决策层与执行层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根据认知层输出决定后续操作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直接展示推荐列表？需要澄清意图？跳转兑换？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负责任务编排和执行决策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执行层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调用外部系统API执行具体操作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权益核验API、支付接口、订单系统、商户管理系统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决策层是"指挥官"，执行层是"执行者"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运营成效与用户反馈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运营成效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票根核销率大幅提升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"一键查询、一键兑换"显著降低使用门槛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大量"沉睡"权益被激活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用户满意度提升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"上传票根→看到推荐→一键兑换"极简流程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商户参与度提高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精准推荐使优惠曝光率大幅提升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核销量增长吸引更多商户参与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用户反馈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最受好评的三项功能：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一键查询："以前不知道票根有这么多优惠，现在一拍就知道"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智能推荐：推荐"很准""很实用"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自然语言交互：可以直接问问题，不用翻找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用户改进建议：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增加票根有效期提醒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支持多张票根批量查询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提供优惠使用攻略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6.5 从AI辅助到AI原生的演进</a:t>
            </a:r>
            <a:endParaRPr lang="en-US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当前阶段：AI辅助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当前"票多多"处于"AI辅助"阶段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AI作为辅助工具帮助用户完成票根查询和兑换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业务流程核心逻辑仍是人工设计的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AI在这个阶段的价值是"提效"——让已有流程更快更便捷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AI嵌入现有流程，但未改变流程本质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未来愿景：AI原生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AI不再只是辅助工具，而是业务系统核心驱动力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票根发放：AI根据用户画像自动生成个性化权益包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权益定价：AI根据实时供需动态调整优惠力度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商户匹配：AI根据游客实时位置和偏好推荐最优组合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体验设计：AI根据用户反馈自动生成新联动场景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风险控制：AI实时监测异常行为，自动触发风控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AI定义业务逻辑，人工设定边界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演进所需的三个条件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数据积累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需要足够多的票根使用数据训练更复杂模型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随"票多多"运营，数据量将快速积累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模型能力提升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需要更强的多步推理和决策能力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随大语言模型技术快速发展，条件逐步成熟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业务流程重构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从"嵌入现有流程"转变为"以AI为核心重新设计流程"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AI智能体的"三阶演进"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AI辅助（当前阶段）：AI嵌入现有流程，提升效率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→ OCR识别 + 权益推荐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AI驱动（近期目标）：AI主导核心决策，人工监督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→ 动态定价 + 智能匹配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AI原生（远期愿景）：AI定义业务逻辑，人工设定边界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→ 自主创新 + 生态治理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 vs AI原生 对比</a:t>
            </a:r>
            <a:endParaRPr lang="en-US" sz="2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AI辅助（当前）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AI原生（未来）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辅助工具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核心驱动力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业务逻辑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人工设计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AI定义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权益定价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固定规则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AI动态定价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商户匹配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算法推荐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AI实时优化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场景创新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人工策划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AI自动生成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风险控制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人工监测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AI自动风控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"票多多的使命不是让AI更聪明，而是让每一位游客都能轻松享受票根经济的红利。"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票多多设计理念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票多多是全国首个面向文旅票根经济的AI智能体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核心功能：一键查询 + 一键兑换 + 自然语言交互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技术架构四层：感知层、认知层、决策层、执行层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运营成效：核销率提升、满意度提升、商户参与度提高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演进路径：AI辅助 → AI驱动 → AI原生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票多多与传统聊天机器人有什么本质区别？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分析技术架构四层的协同关系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AI辅助和AI原生的核心区别是什么？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票多多对票根经济生态各参与方产生了什么影响？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设计一个票多多的新功能，使其向AI原生迈进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为什么说"让票根自己说话"是直击痛点的设计理念？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贵州省文化和旅游厅. 一码游贵州"票多多"票根智能体正式上线[EB/OL]. 2026-07-10.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贵州省人民政府. "票多多"票根智能体上线[EB/OL]. 2026-07-12.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黄若佩. 在数字浪潮中奏响文旅新乐章[J]. 贵州日报, 2025-02-15.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刘洋, 肖远平. 数字文旅产业的逻辑与转型[J]. 贵州民族研究, 2020, 41(3): 86-92.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曹雯. 文旅融合数智新"黔景"[J]. 贵州日报, 2021-05-19.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AI智能体赋能票根经济——票多多的创新实践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