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</p:sldIdLst>
  <p:notesMasterIdLst>
    <p:notesMasterId r:id="rId33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notesMaster" Target="notesMasters/notesMaster1.xml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Relationship Id="rId3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527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F39C12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9144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39C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章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731520" y="1554480"/>
            <a:ext cx="768096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票根经济的技术支撑体系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731520" y="3017520"/>
            <a:ext cx="76809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D5DB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第二篇  平台与技术篇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731520" y="438912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贵州文旅新玩法——票根经济，以一码游贵州为例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731520" y="4663440"/>
            <a:ext cx="7680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主讲：祝刚  |  安顺学院旅游管理学院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学习目标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了解票根经济的技术支撑体系总体架构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掌握二维码与移动支付技术在票根经济中的应用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理解大数据采集与分析对票根经济运营的支撑作用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了解OCR/NLP、推荐算法和区块链等前沿技术的应用前景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第5章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BF5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926080" cy="5143500"/>
          </a:xfrm>
          <a:prstGeom prst="rect">
            <a:avLst/>
          </a:prstGeom>
          <a:solidFill>
            <a:srgbClr val="F39C12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1463040"/>
            <a:ext cx="2377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274320" y="2011680"/>
            <a:ext cx="237744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一张票根背后的技术链条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3291840" y="365760"/>
            <a:ext cx="5486400" cy="4297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当游客在一码游贵州小程序上上传一张演唱会票根照片时，背后发生了一系列复杂的技术过程：OCR引擎首先识别票根上的文字信息，NLP模型提取演出名称、日期、场馆等关键字段；推荐算法根据票根信息匹配可用的优惠权益；大数据平台实时核验票根真伪并记录使用状态；移动支付系统处理优惠核销——整个过程在2秒内完成，用户只需"一键查询、一键兑换"。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48F7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1828800"/>
            <a:ext cx="9144000" cy="54864"/>
          </a:xfrm>
          <a:prstGeom prst="rect">
            <a:avLst/>
          </a:prstGeom>
          <a:solidFill>
            <a:srgbClr val="F39C12"/>
          </a:solidFill>
          <a:ln/>
        </p:spPr>
      </p:sp>
      <p:sp>
        <p:nvSpPr>
          <p:cNvPr id="3" name="Text 1"/>
          <p:cNvSpPr/>
          <p:nvPr/>
        </p:nvSpPr>
        <p:spPr>
          <a:xfrm>
            <a:off x="914400" y="2011680"/>
            <a:ext cx="73152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5.1 二维码与移动支付技术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二维码技术：票根经济的入口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二维码是票根经济的"入口技术"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一码游贵州以二维码为统一入口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实现票根的数字化生成、分发和核验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数字二维码票根的四大优势：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可验证性：唯一加密标识，实时验证真伪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可追溯性：生成、分发、核验全过程留痕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可扩展性：携带丰富元数据（权益规则、有效期等）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低成本性：生成和分发成本接近零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第5章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移动支付技术：结算基础设施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移动支付是票根经济的"结算基础设施"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一码游贵州集成微信支付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b="1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即时核销：自动计算折扣，无需人工干预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b="1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分账结算：平台、景区、商户多方自动分账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b="1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交易数据采集：每笔交易生成结构化数据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移动支付使票根优惠的即时核销成为现实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没有移动支付，票根经济无法实现闭环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第5章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48F7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1828800"/>
            <a:ext cx="9144000" cy="54864"/>
          </a:xfrm>
          <a:prstGeom prst="rect">
            <a:avLst/>
          </a:prstGeom>
          <a:solidFill>
            <a:srgbClr val="F39C12"/>
          </a:solidFill>
          <a:ln/>
        </p:spPr>
      </p:sp>
      <p:sp>
        <p:nvSpPr>
          <p:cNvPr id="3" name="Text 1"/>
          <p:cNvSpPr/>
          <p:nvPr/>
        </p:nvSpPr>
        <p:spPr>
          <a:xfrm>
            <a:off x="914400" y="2011680"/>
            <a:ext cx="73152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5.2 大数据采集与分析技术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A5276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票根全生命周期数据采集</a:t>
            </a:r>
            <a:endParaRPr lang="en-US" sz="24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005840"/>
          <a:ext cx="8229600" cy="3474720"/>
        </p:xfrm>
        <a:graphic>
          <a:graphicData uri="http://schemas.openxmlformats.org/drawingml/2006/table">
            <a:tbl>
              <a:tblPr/>
              <a:tblGrid>
                <a:gridCol w="2743200"/>
                <a:gridCol w="2743200"/>
                <a:gridCol w="2743200"/>
              </a:tblGrid>
              <a:tr h="41148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阶段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527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采集数据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527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采集方式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5276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票根生成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票务类型、面值、场次、座位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平台API对接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票根分发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用户ID、领取时间、领取渠道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小程序埋点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权益推荐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推荐列表、点击行为、浏览时长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推荐算法日志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消费核销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核销时间、核销商户、消费金额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支付系统记录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评价反馈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评分、评语、复购意向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问卷/评论系统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数据分析三层能力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b="1" dirty="0">
                <a:solidFill>
                  <a:srgbClr val="148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描述性分析：回答"发生了什么"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统计票根发放量、核销率、消费金额等基础指标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生成运营仪表盘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b="1" dirty="0">
                <a:solidFill>
                  <a:srgbClr val="148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预测性分析：回答"将要发生什么"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基于历史数据和外部因素预测使用高峰和消费趋势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指导商户备货和人员调度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b="1" dirty="0">
                <a:solidFill>
                  <a:srgbClr val="148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处方性分析：回答"应该怎么做"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通过A/B测试和强化学习自动优化优惠力度和推荐策略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第5章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48F7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1828800"/>
            <a:ext cx="9144000" cy="54864"/>
          </a:xfrm>
          <a:prstGeom prst="rect">
            <a:avLst/>
          </a:prstGeom>
          <a:solidFill>
            <a:srgbClr val="F39C12"/>
          </a:solidFill>
          <a:ln/>
        </p:spPr>
      </p:sp>
      <p:sp>
        <p:nvSpPr>
          <p:cNvPr id="3" name="Text 1"/>
          <p:cNvSpPr/>
          <p:nvPr/>
        </p:nvSpPr>
        <p:spPr>
          <a:xfrm>
            <a:off x="914400" y="2011680"/>
            <a:ext cx="73152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5.3 票根数字化核验技术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OCR技术：图像到文字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光学字符识别（OCR）是"票多多"智能体的核心技术之一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用户上传票根图片后，OCR引擎自动识别文字信息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包括演出名称、日期、场馆、座位号、票价等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需要应对的挑战：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不同票务平台的票根格式差异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拍照角度和光线条件的影响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票根上艺术字体的识别难度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采用深度学习OCR模型，通过大量票根样本训练实现高准确率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第5章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NLP技术：文字到语义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自然语言处理（NLP）从OCR识别的文本中提取结构化信息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NLP模型能够理解票根文本的语义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区分演出名称（如"万峰林·山边演唱会"）与场馆名称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提取日期格式并标准化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识别票务类型并匹配对应权益规则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NLP还支撑"票多多"的自然语言交互功能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用户可直接用文字或语音询问"我的票根能享受什么优惠"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第5章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OCR与NLP的协同工作流程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1：用户上传票根照片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2：OCR引擎识别图片中的全部文字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3：NLP模型解析文字，提取关键字段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→ 演出名称、日期、场馆、票价、座位号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4：数据库匹配票根类型对应的权益规则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5：推荐算法排序，输出推荐列表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6：用户选择权益，一键兑换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b="1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全程2秒内完成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第5章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48F7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1828800"/>
            <a:ext cx="9144000" cy="54864"/>
          </a:xfrm>
          <a:prstGeom prst="rect">
            <a:avLst/>
          </a:prstGeom>
          <a:solidFill>
            <a:srgbClr val="F39C12"/>
          </a:solidFill>
          <a:ln/>
        </p:spPr>
      </p:sp>
      <p:sp>
        <p:nvSpPr>
          <p:cNvPr id="3" name="Text 1"/>
          <p:cNvSpPr/>
          <p:nvPr/>
        </p:nvSpPr>
        <p:spPr>
          <a:xfrm>
            <a:off x="914400" y="2011680"/>
            <a:ext cx="73152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5.4 推荐算法与智能匹配技术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推荐算法架构：多路召回+排序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b="1" dirty="0">
                <a:solidFill>
                  <a:srgbClr val="148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召回层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从全量权益库快速筛选候选集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基于规则的召回：按票根类型匹配权益类别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基于协同过滤的召回：相似用户使用的权益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基于内容的召回：权益标签与用户画像匹配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b="1" dirty="0">
                <a:solidFill>
                  <a:srgbClr val="148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排序层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对候选集精细化排序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综合考虑权益相关性、用户偏好、商户评分、距离、优惠力度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第5章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冷启动问题的解决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核心挑战：新用户无历史行为、新商户无评价数据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b="1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新用户冷启动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基于票根类型和地理位置进行初始推荐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随用户行为积累逐步个性化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b="1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新商户冷启动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给予新商户流量扶持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通过初始用户反馈快速建立商户画像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b="1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新场景冷启动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基于相似场景的历史数据进行迁移推荐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第5章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48F7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1828800"/>
            <a:ext cx="9144000" cy="54864"/>
          </a:xfrm>
          <a:prstGeom prst="rect">
            <a:avLst/>
          </a:prstGeom>
          <a:solidFill>
            <a:srgbClr val="F39C12"/>
          </a:solidFill>
          <a:ln/>
        </p:spPr>
      </p:sp>
      <p:sp>
        <p:nvSpPr>
          <p:cNvPr id="3" name="Text 1"/>
          <p:cNvSpPr/>
          <p:nvPr/>
        </p:nvSpPr>
        <p:spPr>
          <a:xfrm>
            <a:off x="914400" y="2011680"/>
            <a:ext cx="73152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5.5 区块链与票根防伪技术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票根防伪的挑战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票根经济面临的核心风险：票根伪造和转借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纸质票根容易被复印或篡改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电子票根的截图也可能被多次使用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"票多多"通过OCR+数据库核验部分解决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但全面防伪仍需更底层的技术保障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特别是第三方票务平台出具的票根，核验难度更大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第5章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区块链技术的应用前景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区块链不可篡改、可追溯的特性为票根防伪提供理想方案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每张数字票根生成时写入区块链，形成唯一"数字指纹"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核验时比对票根信息与链上记录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确保票根的真实性和唯一性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还可支持"有限转让"——未使用权益在链上转让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转让过程透明可追溯，既保障权益又防止恶意倒卖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目前处于探索阶段，随规模扩大有望成为重要组成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第5章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1B263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8229600" cy="4206240"/>
          </a:xfrm>
          <a:prstGeom prst="rect">
            <a:avLst/>
          </a:prstGeom>
          <a:solidFill>
            <a:srgbClr val="2C3E50"/>
          </a:solidFill>
          <a:ln w="25400">
            <a:solidFill>
              <a:srgbClr val="F39C12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31520" y="54864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39C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知识卡片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731520" y="100584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票根经济技术栈的"五层金字塔"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731520" y="1554480"/>
            <a:ext cx="768096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D5DB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   ┌─────────┐</a:t>
            </a:r>
            <a:endParaRPr lang="en-US" sz="14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D5DB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   │  应用层   │  票多多智能体、票根兑换</a:t>
            </a:r>
            <a:endParaRPr lang="en-US" sz="14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D5DB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   ├─────────┤</a:t>
            </a:r>
            <a:endParaRPr lang="en-US" sz="14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D5DB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   │  算法层   │  推荐算法、OCR/NLP</a:t>
            </a:r>
            <a:endParaRPr lang="en-US" sz="14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D5DB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   ├─────────┤</a:t>
            </a:r>
            <a:endParaRPr lang="en-US" sz="14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D5DB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   │  数据层   │  大数据采集与分析</a:t>
            </a:r>
            <a:endParaRPr lang="en-US" sz="14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D5DB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   ├─────────┤</a:t>
            </a:r>
            <a:endParaRPr lang="en-US" sz="14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D5DB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   │  支付层   │  移动支付、分账结算</a:t>
            </a:r>
            <a:endParaRPr lang="en-US" sz="14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D5DB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   ├─────────┤</a:t>
            </a:r>
            <a:endParaRPr lang="en-US" sz="14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D5DB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   │  基础层   │  二维码、区块链、云计算</a:t>
            </a:r>
            <a:endParaRPr lang="en-US" sz="14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D5DB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   └─────────┘</a:t>
            </a:r>
            <a:endParaRPr lang="en-US" sz="1400" dirty="0"/>
          </a:p>
          <a:p>
            <a:pPr indent="0" marL="0">
              <a:lnSpc>
                <a:spcPct val="140000"/>
              </a:lnSpc>
              <a:buNone/>
            </a:pPr>
            <a:endParaRPr lang="en-US" sz="14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D5DB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从底层基础设施到顶层应用服务，五层共同支撑票根经济高效运转。</a:t>
            </a:r>
            <a:endParaRPr lang="en-US" sz="14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技术体系的协同关系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二维码是入口——没有数字化票根，一切无从谈起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移动支付是闭环——没有即时核销，体验大打折扣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大数据是引擎——没有数据驱动，推荐只能靠猜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OCR/NLP是桥梁——没有智能识别，用户门槛太高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推荐算法是核心——没有精准匹配，供需擦肩而过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区块链是保障——没有防伪，信任基础不牢固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第5章</a:t>
            </a:r>
            <a:endParaRPr lang="en-US" sz="9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技术演进趋势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从"单点技术"到"技术栈"：各项技术不是孤立应用，而是形成体系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从"人工辅助"到"AI原生"：AI逐步成为技术体系的核心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从"功能实现"到"体验优化"：技术目标从"能用"升级为"好用"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从"封闭系统"到"开放生态"：API开放，支持第三方接入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技术演进方向：更智能、更快速、更安全、更开放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第5章</a:t>
            </a:r>
            <a:endParaRPr lang="en-US" sz="9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1A527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14400" y="1371600"/>
            <a:ext cx="7315200" cy="36576"/>
          </a:xfrm>
          <a:prstGeom prst="rect">
            <a:avLst/>
          </a:prstGeom>
          <a:solidFill>
            <a:srgbClr val="F39C12"/>
          </a:solidFill>
          <a:ln/>
        </p:spPr>
      </p:sp>
      <p:sp>
        <p:nvSpPr>
          <p:cNvPr id="3" name="Text 1"/>
          <p:cNvSpPr/>
          <p:nvPr/>
        </p:nvSpPr>
        <p:spPr>
          <a:xfrm>
            <a:off x="914400" y="1645920"/>
            <a:ext cx="73152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30000"/>
              </a:lnSpc>
              <a:buNone/>
            </a:pPr>
            <a:r>
              <a:rPr lang="en-US" sz="22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"技术不是目的，而是让票根经济"飞入寻常百姓家"的手段。"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914400" y="320040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F39C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—— 票根经济技术理念</a:t>
            </a:r>
            <a:endParaRPr lang="en-US" sz="14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1B263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2860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39C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本章小结 &amp; 思考题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57200" y="914400"/>
            <a:ext cx="3931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48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457200" y="1280160"/>
            <a:ext cx="3931920" cy="3474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二维码+移动支付 = 入口与结算基础设施</a:t>
            </a:r>
            <a:endParaRPr lang="en-US" sz="11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大数据采集与分析 = 数据驱动运营</a:t>
            </a:r>
            <a:endParaRPr lang="en-US" sz="11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OCR/NLP = 票根数字化识别与核验</a:t>
            </a:r>
            <a:endParaRPr lang="en-US" sz="11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推荐算法 = 权益精准推荐与智能匹配</a:t>
            </a:r>
            <a:endParaRPr lang="en-US" sz="11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区块链 = 未来防伪方向</a:t>
            </a:r>
            <a:endParaRPr lang="en-US" sz="11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五项技术构成"五层金字塔"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754880" y="914400"/>
            <a:ext cx="3931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48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思考题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4754880" y="1280160"/>
            <a:ext cx="3931920" cy="3474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为什么说二维码是票根经济的"入口技术"？</a:t>
            </a:r>
            <a:endParaRPr lang="en-US" sz="11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描述性/预测性/处方性分析分别解决什么问题？</a:t>
            </a:r>
            <a:endParaRPr lang="en-US" sz="11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OCR和NLP各自承担什么功能？如何协同？</a:t>
            </a:r>
            <a:endParaRPr lang="en-US" sz="11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推荐算法的"冷启动"问题如何解决？</a:t>
            </a:r>
            <a:endParaRPr lang="en-US" sz="11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区块链在票根防伪方面有哪些优势？</a:t>
            </a:r>
            <a:endParaRPr lang="en-US" sz="11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 五层金字塔中，哪一层对用户体验影响最大？</a:t>
            </a:r>
            <a:endParaRPr lang="en-US" sz="11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A5276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参考文献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457200" y="914400"/>
            <a:ext cx="8229600" cy="3840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[1] 鲁娜. 票付通旅游数字化赋能平台[J]. 大数据周刊, 2024(11): 34-36.</a:t>
            </a:r>
            <a:endParaRPr lang="en-US" sz="11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[2] 贵州省文化和旅游厅. 一码游贵州"票多多"票根智能体正式上线[EB/OL]. 2026-07-10.</a:t>
            </a:r>
            <a:endParaRPr lang="en-US" sz="11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[3] 耿胜董等. 基于大数据的贵州旅游服务集成平台建设思路[J]. 信息与电脑, 2024(8): 45-48.</a:t>
            </a:r>
            <a:endParaRPr lang="en-US" sz="11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[4] 石云辉, 邓文华. 贵州智慧旅游云计算服务平台建设的探讨[J]. 贵州师范学院学报, 2015, 31(12): 36-40.</a:t>
            </a:r>
            <a:endParaRPr lang="en-US" sz="11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[5] 白二净, 庞淑兰. 基于大数据分析的智慧旅游平台评析[J]. 科技经济市场, 2020(3): 88-90.</a:t>
            </a:r>
            <a:endParaRPr lang="en-US" sz="11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技术选型的关键考量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二维码 vs RFID：二维码成本低、普及度高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微信支付 vs 多支付：先聚焦微信生态，后续扩展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自建OCR vs 第三方：自建更适合票根场景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云端 vs 本地：云端弹性扩展，适合流量波动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技术选型原则：适用优先，成熟优先，成本优先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第5章</a:t>
            </a:r>
            <a:endParaRPr lang="en-US" sz="9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数据安全与隐私保护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票根数据包含用户身份、消费行为等敏感信息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数据安全措施：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传输加密：HTTPS + TLS 1.3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存储加密：数据库字段级加密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访问控制：基于角色的权限管理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审计日志：全操作留痕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隐私保护遵循《个人信息保护法》和《数据安全法》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数据脱敏后才能用于分析和推荐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第5章</a:t>
            </a:r>
            <a:endParaRPr lang="en-US" sz="9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技术架构的扩展性设计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微服务架构：各功能模块独立部署，独立扩展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弹性伸缩：流量高峰自动扩容，低谷自动缩容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API网关：统一入口，支持第三方接入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消息队列：异步处理，削峰填谷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缓存策略：热点数据多级缓存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扩展性设计确保平台能应对活动期间流量爆发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第5章</a:t>
            </a:r>
            <a:endParaRPr lang="en-US" sz="9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技术运维与监控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7×24小时运维监控体系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实时监控：服务器CPU/内存/网络/响应时间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业务监控：票根发放量/核销率/支付成功率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告警机制：异常自动告警，5分钟响应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灾备方案：双活数据中心，数据实时同步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运维是技术体系"看不见但至关重要"的部分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第5章</a:t>
            </a:r>
            <a:endParaRPr lang="en-US" sz="9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技术创新的未来方向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多模态AI：图像+语音+文本多模态输入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边缘计算：在景区部署边缘节点降低延迟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数字孪生：构建景区数字孪生体辅助决策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物联网：景区IoT设备数据接入票根经济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Web3.0：探索去中心化的票根权益交易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技术创新永无止境，关键是服务业务需求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第5章</a:t>
            </a:r>
            <a:endParaRPr lang="en-US" sz="9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1A527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14400" y="1645920"/>
            <a:ext cx="73152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章  完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914400" y="265176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F39C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贵州文旅新玩法——票根经济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914400" y="329184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D5DB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谢谢聆听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31</Slides>
  <Notes>31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第5章 票根经济的技术支撑体系</dc:title>
  <dc:subject>PptxGenJS Presentation</dc:subject>
  <dc:creator>祝刚</dc:creator>
  <cp:lastModifiedBy>祝刚</cp:lastModifiedBy>
  <cp:revision>1</cp:revision>
  <dcterms:created xsi:type="dcterms:W3CDTF">2026-07-28T13:04:16Z</dcterms:created>
  <dcterms:modified xsi:type="dcterms:W3CDTF">2026-07-28T13:04:16Z</dcterms:modified>
</cp:coreProperties>
</file>