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票根经济的国内外发展概况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0175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第一篇  概念与演进篇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贵州文旅新玩法——票根经济，以一码游贵州为例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46634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主讲：祝刚  |  安顺学院旅游管理学院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了解国外票根经济的发展现状和典型模式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掌握国内票根经济的区域实践特征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了解贵州票根经济的发展概况和先发优势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通过国内外对比提炼票根经济发展的启示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146304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274320" y="201168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从Ticketbar到票多多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291840" y="365760"/>
            <a:ext cx="5486400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2016年，欧洲的Ticketbar平台通过数字化票务工具连接旅游景点和游客，成为早期票根经济的探索者。十年后，中国贵州的"一码游贵州"平台推出了"票多多"AI智能体，将票根经济推向了智能化新高度。从简单的电子票务到AI驱动的票根智能匹配，从单一的景点优惠到跨业态的消费生态，票根经济正在全球范围内加速演进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国外票根经济发展现状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演唱会经济与城市联动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美国拉斯维加斯：通过演唱会、驻场演出吸引游客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酒店、餐饮、博彩围绕演出场馆形成天然消费生态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Taylor Swift "Eras Tour" 创造"巡演经济"现象：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每到一个城市，酒店预订量激增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餐饮消费大幅增长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本地交通需求翻倍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单场演唱会为城市带来数亿美元经济影响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本质："注意力溢出"——缺乏系统性票根联动机制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体育赛事票根联动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英超联赛：部分俱乐部为持票球迷提供周边商户优惠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包括餐厅折扣、酒吧特惠和交通优惠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拜仁慕尼黑"Allianz Arena体验"套餐：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比赛门票 + 球场参观 + 博物馆 + 餐厅用餐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"一票多享"的联动模式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东京奥运会：探索"观赛票根+城市消费"联动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虽受疫情影响，但为大型赛事积累了经验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城市通票与跨场景联动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巴黎博物馆通票（Paris Museum Pass）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伦敦通票（London Pass）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多个景点、博物馆、交通线路整合为一张通票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有效期内无限次使用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虽非严格"票根经济"（通票是付费产品），但"一票多场景"逻辑一致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启示：跨场景整合是提升游客体验和消费效率的有效路径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国内票根经济发展现状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北京：体育赛事票根经济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北京作为"双奥之城"，探索从"赛事流量"到"经济留量"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体育赛事票根转变为"消费通行证"与"场景连接器"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让单一消费行为产生乘数效应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特点："政府引导+市场运作"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通过体育赛事高流量入口，联动商业、文化、旅游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形成"体商文旅"融合发展的票根经济生态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南昌：登机牌票根经济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口号："一张登机牌解锁一座城"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登机牌 = 城市消费的"万能消费券"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凭登机牌享受：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酒店住宿折扣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文博场馆免预约通道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大型商超满减优惠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创新点：将交通凭证（登机牌）作为票根经济的"种子"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拓展了票根来源场景，突破以景区门票为核心的传统框架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芜湖：方特票根经济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芜湖市鸠江区以方特旅游区为核心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创新推出"票根联票"优惠政策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整合景区景点、酒店民宿、商圈及镇街资源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形成票根联动体系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特点："IP驱动型"——以方特强势文旅IP为核心向周边辐射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形成以主题公园为核心的票根经济生态圈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上海：商圈票根经济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上海部分商圈兴起票根经济模式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凭电影票用餐可兑换折扣券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凭入境登机牌享受门店特别优惠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特点："商圈驱动型"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不以景区或活动为核心，而以城市商圈为核心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各种票务凭证汇聚为商圈消费的催化剂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贵州票根经济发展概况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先发优势一：平台先发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"一码游贵州"平台2020年上线，经过6年发展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累计访问量：4.77亿次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总用户：3544.4万人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入驻商户：62615家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覆盖景区：800+家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这一平台规模为票根经济规模化运营提供坚实基础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用户基础和商户网络是其他地区短期内难以复制的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先发优势二：技术先发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贵州作为全国首个国家级大数据综合试验区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具备发展智慧旅游的天然技术优势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2026年7月：推出全国首个票根AI智能体——"票多多"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在AI赋能票根经济方面走在全国前列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大数据基础设施完善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技术人才体系逐步成熟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从"数字化"到"智能化"的技术跃迁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先发优势三：政策先发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贵州将票根经济纳入"多彩贵州 幸福在黔"促消费政策框架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"票根联动·多彩贵州欢乐购"统一活动品牌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系统性推进票根经济实践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政策从"鼓励探索"到"系统推进"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省级统筹避免了各地各自为政的碎片化问题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政策先发为平台和技术的先发优势提供了制度保障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贵州实践特征一：全域化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不局限于单一城市或单一景区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以"一码游贵州"省级平台为枢纽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覆盖全省9个市州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实现省域范围内的票根联动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贵阳演唱会的票根可以在黔西南的景区使用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实现了省域内的客源互送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贵州实践特征二：场景多元化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覆盖演唱会、焰火大会、景区游览、交通出行、徒步活动等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"演艺+旅游"：演唱会票根联动酒店景区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"赛事+旅游"：山地运动票根联动户外体验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"交通+旅游"：高铁/机票票根联动目的地消费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"文博+文创"：博物馆票根联动文创产品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多场景布局构建了更具韧性的票根经济生态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贵州实践特征三：技术智能化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"票多多"智能体使贵州票根经济从"人工对接"升级为"AI驱动"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OCR智能识别票根信息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NLP理解用户自然语言查询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推荐算法精准匹配权益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一键查询、一键兑换的极简体验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AI驱动是贵州区别于其他地区的关键特征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国内外经验对比与启示</a:t>
            </a:r>
            <a:endParaRPr lang="en-US" sz="3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国内外票根经济对比</a:t>
            </a:r>
            <a:endParaRPr lang="en-US" sz="24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47472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国外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国内（非贵州）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贵州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核心场景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演唱会/体育/通票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赛事/登机牌/乐园/商圈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演唱会/焰火/景区/交通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平台支撑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俱乐部/商圈平台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城市文旅/商圈平台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省级全域平台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技术水平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数字化+自然溢出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电子票务+推荐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AI智能体+大数据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联动范围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单城市/单场馆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单城市为主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全省域（9市州）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政策支持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市场驱动为主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政府引导+市场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政府主导+平台+商户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规模化程度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初步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较高（省级统筹）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启示一：平台是规模化的前提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国外和国内非贵州地区多依赖单一场馆或商圈平台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规模化程度有限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贵州通过省级全域平台实现全省范围票根联动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验证了"平台先行、规模效应"的发展路径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没有统一平台，跨业态联动只能停留在"点对点"阶段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 = 票根经济的"基础设施"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启示二：AI是效率提升的关键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传统票根经济依赖人工对接和用户主动搜索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效率低、体验差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贵州"票多多"智能体实践表明：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AI显著降低票根发现和兑换的摩擦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提升票根经济的运营效率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AI不是锦上添花，而是雪中送炭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解决的是票根经济的核心痛点——信息不对称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启示三：政策是系统性推进的保障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贵州将票根经济纳入省级促消费政策框架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通过统一活动品牌系统推进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避免了各地各自为政的碎片化问题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政策保障了资源调配和跨部门协作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"多彩贵州欢乐购"品牌形成集聚效应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政策 = 票根经济的"顶层设计"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启示四：场景多元是生态健康的标志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单一场景容易受制于场景本身的波动（如演唱会淡季）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贵州通过演唱会、焰火大会、景区、交通等多场景布局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构建了更具韧性的票根经济生态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场景多元 = 风险分散 + 用户体验丰富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不同场景之间可以交叉引流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生态健康 = 多元化 + 互补性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0" cy="4206240"/>
          </a:xfrm>
          <a:prstGeom prst="rect">
            <a:avLst/>
          </a:prstGeom>
          <a:solidFill>
            <a:srgbClr val="2C3E50"/>
          </a:solidFill>
          <a:ln w="25400">
            <a:solidFill>
              <a:srgbClr val="F39C1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486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10058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国内外票根经济发展的四个关键成功因素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554480"/>
            <a:ext cx="76809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平台先行：统一平台是规模化的前提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AI赋能：智能技术是效率提升的关键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政策保障：系统性政策是持续推进的保障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场景多元：多场景布局是生态健康的基础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四个因素缺一不可，共同构成票根经济发展的"成功公式"。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371600"/>
            <a:ext cx="7315200" cy="36576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"贵州的实践证明，票根经济不是零散的优惠活动，而是一个需要省级统筹的系统性工程。"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14400" y="32004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 贵州经验总结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国外票根经济以演唱会经济、体育赛事和城市通票为主要形态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国内北京、南昌、芜湖、上海呈现多元化探索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贵州凭借平台、技术、政策三大先发优势走在全国前列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贵州实践特征：全域化、场景多元化、技术智能化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四大启示：平台是前提、AI是关键、政策是保障、场景多元是标志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75488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75488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比较拉斯维加斯"自然溢出"与贵州"票根联动"的差异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南昌"登机牌票根经济"与贵州"演唱会票根经济"有何异同？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贵州票根经济的"全域化"特征如何实现？其他省份能否复制？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提炼票根经济发展的三个关键成功因素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为所在城市设计一个票根经济方案，借鉴哪个模式？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国外城市通票模式对贵州有什么借鉴意义？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票根经济：激活城市消费的新引擎[J]. 前线, 2025(4): 77-79.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南昌市人民政府. 南昌"票根经济"激活文旅消费新引擎[EB/OL]. 2026-07-19.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芜湖市文化和旅游局. 鸠江区探索方特票根经济暑期促消新路径[EB/OL]. 2026-07-14.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孟亚生. "票根经济"为消费注入新活力[J]. 检察风云, 2025(7): 42-43.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彭芳蓉. 智慧服务：一码游贵州的便捷之旅[J]. 贵州日报, 2021-05-19.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[6] Xie Y. Study on the Coupling Coordination of Provincial Digital Economy[J]. AJBM, 2024, 6(3): 112-120.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[7] 贵州省人民政府. 一季度贵州省社会消费品零售总额同比增长4.0%[EB/OL]. 2026-07-16.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64592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 完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914400" y="2651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谢谢聆听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第3章 票根经济的国内外发展概况</dc:title>
  <dc:subject>PptxGenJS Presentation</dc:subject>
  <dc:creator>祝刚</dc:creator>
  <cp:lastModifiedBy>祝刚</cp:lastModifiedBy>
  <cp:revision>1</cp:revision>
  <dcterms:created xsi:type="dcterms:W3CDTF">2026-07-28T13:04:16Z</dcterms:created>
  <dcterms:modified xsi:type="dcterms:W3CDTF">2026-07-28T13:04:16Z</dcterms:modified>
</cp:coreProperties>
</file>