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731520" y="9144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731520" y="1554480"/>
            <a:ext cx="768096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从门票经济到票根经济的演进逻辑</a:t>
            </a:r>
            <a:endParaRPr lang="en-US" sz="3200" dirty="0"/>
          </a:p>
        </p:txBody>
      </p:sp>
      <p:sp>
        <p:nvSpPr>
          <p:cNvPr id="5" name="Text 3"/>
          <p:cNvSpPr/>
          <p:nvPr/>
        </p:nvSpPr>
        <p:spPr>
          <a:xfrm>
            <a:off x="731520" y="3017520"/>
            <a:ext cx="768096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第一篇  概念与演进篇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731520" y="438912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贵州文旅新玩法——票根经济，以一码游贵州为例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731520" y="4663440"/>
            <a:ext cx="7680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主讲：祝刚  |  安顺学院旅游管理学院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学习目标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了解中国景区门票经济的历史形成与结构性困境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掌握门票经济转型的四大驱动因素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理解票根经济兴起的三个阶段及其特征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分析数字技术对经济模式演进的影响机制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BF5F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926080" cy="5143500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274320" y="1463040"/>
            <a:ext cx="23774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案例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274320" y="2011680"/>
            <a:ext cx="237744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黄果树瀑布的转型之路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3291840" y="365760"/>
            <a:ext cx="5486400" cy="4297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黄果树瀑布是亚洲最大瀑布，也是贵州旅游的标志性景区。过去收入严重依赖门票销售，游客"来了就走"的现象普遍，人均消费低、停留时间短。接入一码游贵州平台后，通过票根联动，游客凭门票可在周边酒店、餐饮店享受优惠，有效延长停留时间、提升人均消费。黄果树的转型之路，正是中国景区从"门票经济"迈向"票根经济"的缩影。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2.1 中国景区门票经济的历史与困境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门票经济的形成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20世纪90年代-21世纪初：中国旅游业快速发展期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景区开发投入巨大，地方财政收入有限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门票收入成为景区回收投资、维持运营的主要手段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提高门票价格成为景区增收的"捷径"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形成"高票价-高依赖"的路径锁定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Liu（2013）：门票经济是中国区域旅游发展的初始模式，具有历史必然性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困境一：收入结构单一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门票收入占景区总收入比重过高（部分景区达70%以上）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"把鸡蛋放在一个篮子里"——抗风险能力极弱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一旦门票降价或免票，景区经营即刻陷入困难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疫情期间景区限流或关闭 → 收入归零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门票降价政策 → 直接冲击景区生存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收入结构单一是门票经济最根本的结构性缺陷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困境二：游客体验下降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高票价提高消费门槛，降低满意度和重游率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游客为"回本"而压缩其他消费（餐饮、购物）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反而减少景区综合收益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"门票贵→体验差→口碑差→客流降→再提价"恶性循环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游客心理：花了高价门票，其他消费能省则省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与文旅产业"提升体验"的发展方向背道而驰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困境三：产业链条断裂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门票经济将景区视为独立的"利润中心"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忽视景区与周边餐饮、住宿、交通等业态的协同关系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导致旅游产业链断裂，无法形成集群效应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景区周边商户"各自为战"，缺乏协同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游客"来也匆匆去也匆匆"——无法形成消费链路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产业链断裂使景区无法发挥"流量入口"的价值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困境四：可持续发展受限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高票价抑制客流增长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客流是文旅产业发展的基础资源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"提价-客减-再提价"的恶性循环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长期发展空间受限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年轻游客对高票价越来越不买账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市场竞争加剧——免费景区、低成本目的地崛起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2.2 门票经济转型的驱动因素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驱动一：政策驱动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2018年国家发改委：推动国有景区门票降价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国务院"十四五"旅游业发展规划：深化"互联网+旅游"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新国发2号文件：支持贵州打造"国际一流山地旅游目的地"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"国内一流度假康养目的地"的战略定位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政策从"允许转型"到"要求转型"再到"支持转型"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顶层政策为贵州文旅转型提供了根本支撑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驱动二：技术驱动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移动互联网：随时随地的信息获取和交易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二维码：票根的数字化验证成为可能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移动支付：优惠的即时核销成为现实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大数据分析：精准推荐成为标配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AI智能体：票根的智能匹配成为新趋势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没有技术基础设施，票根经济的规模化运营不可想象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驱动三：需求驱动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中国旅游消费从"观光型"向"体验型"深刻转型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游客不再满足于"买票进景区看风景"的单调模式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追求沉浸式、多场景、跨业态的深度体验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Z世代游客更重视"体验感"而非"打卡"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需求升级倒逼供给从"单一门票"向"综合服务"转变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票根经济正是这一转型的产物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驱动四：竞争驱动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中国文旅市场竞争日趋激烈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景区之间、城市之间、区域之间的客源争夺白热化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门票价格趋同的情况下，差异化成为竞争关键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谁能提供更丰富的延伸消费体验、更高性价比，谁就赢得游客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票根经济通过跨业态联动提供差异化价值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成为目的地竞争的新"护城河"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 票根经济兴起的三个阶段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萌芽阶段（2016-2020）：电子票务与初步联动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特征：景区电子票务系统普及和初步跨业态联动尝试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二维码电子门票替代纸质门票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部分景区尝试"门票+餐饮""门票+住宿"套餐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联动是零散的、人工对接的，缺乏统一平台支撑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规模化和标准化程度低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2016年业界提出"旅游+互联网"概念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"门票经济是消费互联网时代的切入口"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成长阶段（2020-2025）：平台化运营与规模化联动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标志性事件：一码游贵州（2020年）等全域智慧旅游平台上线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平台化运营使票根联动从"点对点"升级为"多对多"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一个平台上所有商户可以为所有持票根游客提供优惠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规模效应显著提升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应用场景从景区扩展到演唱会、体育赛事、文博场馆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2025年前后：北京、南昌、芜湖等城市相继推出票根经济实践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从区域探索上升为全国性趋势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智能化阶段（2025至今）：AI驱动与生态化发展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2026年7月：一码游贵州"票多多"票根智能体上线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票根经济进入AI驱动的新阶段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AI智能体实现票根智能识别、权益精准匹配和自然语言交互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解决了票根经济推广中的"信息不对称"痛点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向生态化方向发展——"数字身份""体验解锁""社交分享"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构建完整的票根经济生态系统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365760"/>
            <a:ext cx="8229600" cy="4206240"/>
          </a:xfrm>
          <a:prstGeom prst="rect">
            <a:avLst/>
          </a:prstGeom>
          <a:solidFill>
            <a:srgbClr val="2C3E50"/>
          </a:solidFill>
          <a:ln w="25400">
            <a:solidFill>
              <a:srgbClr val="F39C12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731520" y="5486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知识卡片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731520" y="1005840"/>
            <a:ext cx="76809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经济模式演进的"三步走"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731520" y="1554480"/>
            <a:ext cx="768096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门票经济 → 票根经济 → 数字身份经济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从"卖门票"到"连消费"再到"懂游客"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每一次跃迁都伴随着：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技术基础设施的升级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价值逻辑的重构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参与主体角色的转变</a:t>
            </a:r>
            <a:endParaRPr lang="en-US" sz="1400" dirty="0"/>
          </a:p>
          <a:p>
            <a:pPr indent="0" marL="0">
              <a:lnSpc>
                <a:spcPct val="140000"/>
              </a:lnSpc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盈利模式的创新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148F7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1828800"/>
            <a:ext cx="9144000" cy="54864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2011680"/>
            <a:ext cx="73152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2.4 数字技术对经济模式演进的影响</a:t>
            </a:r>
            <a:endParaRPr lang="en-US" sz="30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影响一：降低交易成本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传统模式：景区与周边商户合作需逐一谈判、人工对接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交易成本高昂，限制了联动规模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数字平台通过标准化接入流程和统一核验机制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将交易成本降至接近零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使大规模跨业态联动成为可能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从"一对一"到"多对多"的平台化协作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影响二：消除信息不对称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游客不知道景区周边有哪些优质商户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商户难以触达到访游客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供需双方"擦肩而过"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数字平台通过推荐算法和智能匹配实现精准对接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消除长期困扰旅游市场的信息不对称问题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"人找优惠" → "优惠找人"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影响三：构建数据闭环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传统模式：票务数据、消费数据、评价数据分散在不同系统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无法形成闭环，数据"沉睡"在各自孤岛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数字平台实现全链路数据采集：</a:t>
            </a:r>
            <a:endParaRPr lang="en-US" sz="1500" dirty="0"/>
          </a:p>
          <a:p>
            <a:pPr lvl="1" marL="685800" indent="-342900">
              <a:spcAft>
                <a:spcPts val="600"/>
              </a:spcAft>
              <a:buSzPct val="100000"/>
              <a:buChar char="•"/>
            </a:pPr>
            <a:r>
              <a:rPr lang="en-US" sz="1500" b="1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票根发放 → 权益推荐 → 消费核销 → 反馈评价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为持续优化提供数据基础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数据闭环 = 票根经济的"神经系统"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影响四：创造新的价值空间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数字技术不仅优化现有流程，还创造全新价值空间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基于票根数据的游客画像 → 商户精准营销服务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基于票根使用热力图的客流引导 → 景区管理决策支持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基于消费链路数据的信用评估 → 金融增值服务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这些价值在传统模式下是不存在的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 = 价值创造的"乘法器"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三个阶段对比</a:t>
            </a:r>
            <a:endParaRPr lang="en-US" sz="24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05840"/>
          <a:ext cx="8229600" cy="3474720"/>
        </p:xfrm>
        <a:graphic>
          <a:graphicData uri="http://schemas.openxmlformats.org/drawingml/2006/table">
            <a:tbl>
              <a:tblPr/>
              <a:tblGrid>
                <a:gridCol w="2057400"/>
                <a:gridCol w="2057400"/>
                <a:gridCol w="2057400"/>
                <a:gridCol w="2057400"/>
              </a:tblGrid>
              <a:tr h="41148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维度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萌芽阶段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成长阶段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智能化阶段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5276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时间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2016-2020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2020-2025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2025至今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核心技术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二维码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大数据+移动支付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AI智能体+推荐算法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联动模式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点对点人工对接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平台化多对多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AI驱动智能匹配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典型代表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电子门票试点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一码游贵州上线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票多多智能体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规模程度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零散、小规模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平台化、规模化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00000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生态化、智能化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5DBD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48F77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演进逻辑总结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1005840"/>
            <a:ext cx="8229600" cy="3657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门票经济 → 四大困境 → 转型势在必行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四大驱动（政策+技术+需求+竞争）→ 共同推动转型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三个阶段（萌芽→成长→智能化）→ 逐步深化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数字技术扮演"催化剂"和"基础设施"双重角色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演进方向：从"收"到"放"到"连"到"智"</a:t>
            </a:r>
            <a:endParaRPr lang="en-US" sz="150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5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每一次跃迁都伴随技术升级和价值逻辑重构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457200" y="475488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7F8C8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第2章</a:t>
            </a:r>
            <a:endParaRPr lang="en-US" sz="9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14400" y="1371600"/>
            <a:ext cx="7315200" cy="36576"/>
          </a:xfrm>
          <a:prstGeom prst="rect">
            <a:avLst/>
          </a:prstGeom>
          <a:solidFill>
            <a:srgbClr val="F39C12"/>
          </a:solidFill>
          <a:ln/>
        </p:spPr>
      </p:sp>
      <p:sp>
        <p:nvSpPr>
          <p:cNvPr id="3" name="Text 1"/>
          <p:cNvSpPr/>
          <p:nvPr/>
        </p:nvSpPr>
        <p:spPr>
          <a:xfrm>
            <a:off x="914400" y="1645920"/>
            <a:ext cx="73152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30000"/>
              </a:lnSpc>
              <a:buNone/>
            </a:pPr>
            <a:r>
              <a:rPr lang="en-US" sz="2200" i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"门票经济是消费互联网时代的切入口，但不是终点。"</a:t>
            </a:r>
            <a:endParaRPr lang="en-US" sz="2200" dirty="0"/>
          </a:p>
        </p:txBody>
      </p:sp>
      <p:sp>
        <p:nvSpPr>
          <p:cNvPr id="4" name="Text 2"/>
          <p:cNvSpPr/>
          <p:nvPr/>
        </p:nvSpPr>
        <p:spPr>
          <a:xfrm>
            <a:off x="914400" y="320040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2016年业界共识</a:t>
            </a:r>
            <a:endParaRPr lang="en-US" sz="14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1B263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本章小结 &amp; 思考题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45720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小结</a:t>
            </a:r>
            <a:endParaRPr lang="en-US" sz="1500" dirty="0"/>
          </a:p>
        </p:txBody>
      </p:sp>
      <p:sp>
        <p:nvSpPr>
          <p:cNvPr id="4" name="Text 2"/>
          <p:cNvSpPr/>
          <p:nvPr/>
        </p:nvSpPr>
        <p:spPr>
          <a:xfrm>
            <a:off x="45720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门票经济存在收入单一、体验下降、产业链断裂、可持续受限四大困境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政策、技术、需求、竞争四大因素共同驱动转型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票根经济经历萌芽、成长、智能化三个阶段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数字技术通过降低成本、消除不对称、构建闭环、创造价值影响演进</a:t>
            </a:r>
            <a:endParaRPr lang="en-US" sz="1100" dirty="0"/>
          </a:p>
          <a:p>
            <a:pPr marL="342900" indent="-342900">
              <a:spcAft>
                <a:spcPts val="500"/>
              </a:spcAft>
              <a:buSzPct val="100000"/>
              <a:buChar char="•"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演进方向：从"收"到"放"到"连"到"智"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4754880" y="914400"/>
            <a:ext cx="39319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48F7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思考题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754880" y="1280160"/>
            <a:ext cx="3931920" cy="3474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门票经济的"路径依赖"是如何形成的？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结合黄果树案例，分析四大驱动因素如何协同作用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三个阶段中，每个阶段的核心技术和商业模式特征是什么？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 数字技术是转型的"充分条件"还是"必要条件"？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5. 设想票根经济之后的下一个经济模式可能是什么形态？</a:t>
            </a:r>
            <a:endParaRPr lang="en-US" sz="11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6. 四大困境中，哪个对景区威胁最大？为什么？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09728" cy="5143500"/>
          </a:xfrm>
          <a:prstGeom prst="rect">
            <a:avLst/>
          </a:prstGeom>
          <a:solidFill>
            <a:srgbClr val="1A5276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2286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1A52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参考文献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457200" y="914400"/>
            <a:ext cx="8229600" cy="3840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[1] 谢晓刚. 门票经济要尽快转型[J]. 观察与思考, 2018(5): 28-29.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[2] Liu C. Path Dependence and Innovation for Chinese Tickets Economy[J]. JST, 2013, 21(5): 712-728.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[3] 林玉香. 旅游门票经济向产业经济转型研究[J]. 经济研究导刊, 2013(8): 156-158.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[4] 耿胜董等. 基于大数据的贵州旅游服务集成平台建设思路[J]. 信息与电脑, 2024(8): 45-48.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[5] 鲁娜. 票付通旅游数字化赋能平台[J]. 大数据周刊, 2024(11): 34-36.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[6] 朱佳玮等. 数字赋能文旅融合创新发展[J]. 旅游科学, 2023, 37(5): 1-16.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[7] "旅游+"带动景区向"12306"式购票模式跨越[J]. 中国旅游报, 2016-08-15.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[8] 南昌市人民政府. 南昌"票根经济"激活文旅消费新引擎[EB/OL]. 2026-07-19.</a:t>
            </a:r>
            <a:endParaRPr lang="en-US" sz="11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100" dirty="0">
                <a:solidFill>
                  <a:srgbClr val="1B26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[9] 贵州省文化和旅游厅. 一码游贵州"票多多"票根智能体正式上线[EB/OL]. 2026-07-10.</a:t>
            </a:r>
            <a:endParaRPr lang="en-US" sz="11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1A527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645920"/>
            <a:ext cx="73152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第 2 章  完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914400" y="265176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39C1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贵州文旅新玩法——票根经济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9144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D5DBD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谢谢聆听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第2章 从门票经济到票根经济的演进逻辑</dc:title>
  <dc:subject>PptxGenJS Presentation</dc:subject>
  <dc:creator>祝刚</dc:creator>
  <cp:lastModifiedBy>祝刚</cp:lastModifiedBy>
  <cp:revision>1</cp:revision>
  <dcterms:created xsi:type="dcterms:W3CDTF">2026-07-28T13:04:16Z</dcterms:created>
  <dcterms:modified xsi:type="dcterms:W3CDTF">2026-07-28T13:04:16Z</dcterms:modified>
</cp:coreProperties>
</file>