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票根经济的概念内涵与理论基础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0175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第一篇  概念与演进篇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贵州文旅新玩法——票根经济，以一码游贵州为例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46634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主讲：祝刚  |  安顺学院旅游管理学院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掌握票根经济的定义、本质与核心特征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理解票根经济赖以支撑的四大理论基础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能够区分票根经济与门票经济、共享经济等相关概念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运用相关理论分析票根经济现象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146304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274320" y="201168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一张登机牌解锁一座城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291840" y="365760"/>
            <a:ext cx="5486400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盛夏，在南昌昌北国际机场，游客手中那张登机牌不再仅仅是登机凭证，更是一张能在英雄城"吃住行游购娱"畅享优惠的"万能消费券"。从酒店住宿的专属折扣，到文博场馆的免预约通道，再到大型商超的满减优惠，一张登机牌串联起了整个城市的消费生态。这不是科幻场景，而是"票根经济"在现实中真实运作的缩影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票根经济的定义与本质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票根经济的定义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票根经济：以票根为媒介，通过跨业态联动激活衍生消费的新型经济模式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消费者凭借交通出行、文旅活动、体育赛事等场景中获取的票务凭证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在关联商户或合作场景中享受优惠折扣、增值服务或专属权益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实现单一消费行为向多场景、多业态延伸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本质：将票根转化为"消费通行证"与"场景连接器"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票根经济的本质（一）：消费链路的种子节点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传统票务消费是离散的、一次性的——买票进入景区，消费即告终结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票根经济将门票视为消费链路的起点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通过权益关联延伸至住宿、餐饮、交通、购物等多个消费节点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形成"一票多消"的链式效应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种子节点 → 发芽（住宿）→ 生长（餐饮）→ 分枝（购物）→ 结果（体验）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票根经济的本质（二）：数据流通的载体介质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每一张票根都携带消费者身份、消费时间、消费场景等关键数据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在数字化平台上，票根数据可以实时采集、分析和复用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为精准营销和个性化推荐提供数据基础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 = 数据包（身份ID + 时间戳 + 场景标签 + 权益规则）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数据流通使优惠从"广撒网"升级为"精准滴灌"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票根经济的本质（三）：生态协同的连接协议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票根经济涉及景区、酒店、餐饮、交通、零售等多个业态的协同参与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票根作为标准化的权益凭证，充当不同业态间价值交换的"协议层"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降低了跨界合作的交易成本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类似互联网的TCP/IP协议——票根是文旅消费生态的"通用协议"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使不同业态可以在统一标准下互联互通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票根经济的理论基础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理论一：平台经济理论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平台经济理论：数字平台通过连接两个或多个独立用户群体，创造"跨边网络效应"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一码游贵州连接游客（需求侧）和商户（供给侧）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票根作为平台上的"价值载体"促成跨边交互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平台降低信息搜寻成本，使优惠发现和兑换更高效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规模效应：商户越多→优惠越丰富→用户越多→商户越愿入驻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形成"滚雪球"式的增长飞轮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0" cy="4206240"/>
          </a:xfrm>
          <a:prstGeom prst="rect">
            <a:avLst/>
          </a:prstGeom>
          <a:solidFill>
            <a:srgbClr val="2C3E50"/>
          </a:solidFill>
          <a:ln w="25400">
            <a:solidFill>
              <a:srgbClr val="F39C1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486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10058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跨边网络效应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554480"/>
            <a:ext cx="76809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跨边网络效应是指平台一侧用户数量增加，会提升另一侧用户的效用。在票根经济中：游客越多 → 商户参与意愿越强 → 优惠权益越丰富 → 吸引更多游客，形成正向循环。这是平台型票根经济的核心增长引擎。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理论二：注意力经济理论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Michael Goldhaber（1997）：信息过载时代，注意力而非信息成为稀缺资源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经济价值向能够有效吸引和分配注意力的主体集中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演唱会、焰火大会、体育赛事 = "注意力高地"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票根经济本质上是注意力的"溢出变现"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一张演唱会票根将观众对演出本身的注意力延伸至对住宿、餐饮、景区的注意力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"注意力流量" → "消费流量"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理论三：乘数效应理论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乘数效应：初始投资或消费的变动会引起国民收入的成倍变动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旅游乘数效应：旅游消费在目的地经济中引发的连锁反应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票根经济是旅游乘数效应的"放大器"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传统模式：信息不对称制约消费乘数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票根经济：平台化优惠推荐 + 一键兑换 → 降低决策门槛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演唱会门票数百元 → 衍生消费数千元 → 乘数效应3-5倍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理论四：服务主导逻辑理论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Vargo &amp; Lusch（2004）：价值不是由生产者单方面创造并传递给消费者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价值是在消费者使用过程中通过资源整合"共创"出来的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票根本身不是"产品"，而是一种"服务提案"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商户让利不是简单"打折"，而是参与价值共创的"资源投入"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平台充当"资源整合器"，协调各方资源实现价值共创最大化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游客从"被动消费者"转变为"价值共创参与者"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票根经济与传统经济模式的比较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 vs 门票经济</a:t>
            </a:r>
            <a:endParaRPr lang="en-US" sz="2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47472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比较维度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门票经济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票根经济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核心逻辑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以"收"为核心，提高门票价格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以"放"为核心，释放消费潜力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盈利模式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门票收入为主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佣金+广告+数据增值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消费特征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一次性消费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链式延伸消费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产业关联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景区单一业态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跨业态多场景联动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价值创造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资源驱动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创新驱动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游客角色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被动消费者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价值共创参与者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发展导向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流量思维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留量思维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票根经济与共享经济的比较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共同点：都强调资源的跨主体使用和价值最大化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共享经济核心："闲置资源再利用"（Uber闲置车辆、Airbnb闲置房间）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票根经济核心："消费链路延伸"——票根不是闲置资源，而是消费行为的"种子"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共享经济通常采用C2C模式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票根经济更多采用B2B2C模式（商户→平台→游客）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差异本质：闲置再利用 vs 消费延伸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票根经济与优惠券经济的比较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优惠券经济：以折扣为核心吸引手段，优惠券通常独立发放，与特定消费行为无关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票根经济的关键区别："行为关联性"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票根是消费者已经发生的真实消费行为的凭证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权益是基于这一行为"解锁"的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心理锚定效应更强——"我已经消费了，这是额外奖励"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核销率更高——行为关联性带来更强的使用动机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票根经济的核心特征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特征一：跨界连接性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票根打破景区、酒店、餐饮、交通等业态之间的边界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将原本孤立的消费场景串联为连续的消费链路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一张演唱会票根联动酒店、景区、餐饮、交通——"一票通享"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跨界连接发生在三个层面：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业态层面：跨行业联动（吃住行游购娱）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地域层面：跨城市联动（贵阳→黔西南）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时段层面：活动前后延伸（前1天到后2天）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特征二：数据驱动性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票根经济的有效运转依赖数字化平台对票务数据的采集、核验和分析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通过对票根使用数据的追踪，精准绘制游客消费画像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优化优惠策略和商户匹配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数据闭环：票根发放 → 权益推荐 → 消费核销 → 反馈评价 → 数据回流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数据驱动性是票根经济区别于传统优惠券模式的关键特征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"广撒网" → "精准滴灌"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特征三：乘数效应性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票根经济通过优惠激励引导游客进行延伸消费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使单次消费产生乘数效应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乘数大小取决于：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票根联动的业态丰富度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优惠吸引力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消费便利性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理想状态下，一次核心消费可带动5-10次延伸消费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乘数效应可达3-5倍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特征四：生态共赢性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票根经济构建了多方共赢的利益分配机制：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 → 获得实惠和便利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 → 获得客流和收入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 → 获得口碑和留量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 → 获得数据和佣金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共赢机制是可持续发展的根本保障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任何一方退出都会导致生态失衡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0" cy="4206240"/>
          </a:xfrm>
          <a:prstGeom prst="rect">
            <a:avLst/>
          </a:prstGeom>
          <a:solidFill>
            <a:srgbClr val="2C3E50"/>
          </a:solidFill>
          <a:ln w="25400">
            <a:solidFill>
              <a:srgbClr val="F39C1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486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10058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票根经济的"四个转变"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554480"/>
            <a:ext cx="76809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票根从"消费凭证"转变为"消费通行证"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游客从"被动消费者"转变为"价值共创者"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景区从"流量入口"转变为"生态枢纽"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平台从"信息中介"转变为"规则制定者"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这四个转变标志着文旅经济模式的根本性跃迁。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本节小结：四大特征的关系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跨界连接性 → 基础：没有连接就没有票根经济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数据驱动性 → 引擎：数据使连接更精准、更高效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乘数效应性 → 结果：连接和驱动的最终产出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生态共赢性 → 保障：确保各方持续参与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四者形成递进关系和反馈循环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缺一不可，共同构成票根经济的完整运行逻辑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理论分析实战：一码游贵州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平台经济视角：连接3544万用户与62615家商户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注意力经济视角：演唱会/焰火大会是注意力高地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乘数效应视角：门票1元→延伸消费3-5元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服务主导逻辑视角：商户让利=价值共创投入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四大理论从不同角度解释同一现象，互为补充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理论框架为后续章节的深入分析奠定基础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371600"/>
            <a:ext cx="7315200" cy="36576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"票根不是消费的终点，而是消费链路的起点。"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14400" y="32004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 票根经济的核心理念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票根经济是以票根为媒介的新型经济模式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本质：消费链路种子节点、数据流通载体、生态协同协议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四大理论基础：平台经济、注意力经济、乘数效应、服务主导逻辑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四大特征：跨界连接、数据驱动、乘数效应、生态共赢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四个转变：凭证→通行证、被动→共创、入口→枢纽、中介→规则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75488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75488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票根经济与门票经济的本质区别是什么？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选择一种理论分析一码游贵州的票根经济现象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为什么说票根是"消费链路的种子节点"？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票根经济的"生态共赢性"如何保障？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从注意力经济角度解释为什么演唱会是最活跃场景？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票根经济与优惠券经济的核心差异是什么？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孟亚生. "票根经济"为消费注入新活力[J]. 检察风云, 2025(7): 42-43.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票根经济：激活城市消费的新引擎[J]. 前线, 2025(4): 77-79.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"票根经济"撬动文旅消费[J]. 当代党员, 2025(6): 58-59.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Rochet J C, Tirole J. Platform Competition in Two-Sided Markets[J]. JEEA, 2003, 1(4): 990-1029.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Goldhaber M H. The Attention Economy and the Net[J]. First Monday, 1997, 2(4).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[6] Archer B. The Economic Impact of Tourism[J]. Tourism Management, 1982, 3(4): 218-225.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[7] Vargo S L, Lusch R F. Evolving to a New Dominant Logic for Marketing[J]. JM, 2004, 68(1): 1-17.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[8] 鲁娜. 票付通旅游数字化赋能平台[J]. 大数据周刊, 2024(11): 34-36.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64592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 完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914400" y="2651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谢谢聆听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票根经济的概念内涵与理论基础</dc:title>
  <dc:subject>PptxGenJS Presentation</dc:subject>
  <dc:creator>祝刚</dc:creator>
  <cp:lastModifiedBy>祝刚</cp:lastModifiedBy>
  <cp:revision>1</cp:revision>
  <dcterms:created xsi:type="dcterms:W3CDTF">2026-07-28T13:04:16Z</dcterms:created>
  <dcterms:modified xsi:type="dcterms:W3CDTF">2026-07-28T13:04:16Z</dcterms:modified>
</cp:coreProperties>
</file>