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第8章 考核评价与课程收官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项目制综合评价 · 评价量规 · 终期路演 · 个人反思与AI协作日志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理解课程的项目制综合评价体系：过程性评价60% + 路演40%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掌握评价量规的六大维度：问题洞察、方案创新、用户验证、表达、团队、反思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掌握终期路演的结构与表达技巧，能够完成高质量路演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理解个人反思与AI协作日志的意义，学会复盘与成长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能够对照量规自我评估与团队互评，持续改进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完成课程的总结与收官，沉淀学习成果与职业能力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项目制综合评价：过程60% + 路演40%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评价量规：六大维度详解与评分标准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终期路演：结构、技巧与准备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个人反思与AI协作日志：复盘与成长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课程收官：总结、寄语与展望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项目制综合评价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评价理念与构成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核心理念：过程与结果并重，能力与素养并重，团队与个人并重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总构成：过程性评价60% + 终期路演40%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过程性评价（60%）：平时表现、阶段性成果、AI协作日志、伦理自查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终期路演（40%）：项目成果展示、答辩表现、团队协作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评价特点：多元主体（自评+互评+教师评）、多维指标、持续记录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目标：不仅考核"做出什么"，更考核"如何做"与"学到什么"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过程性评价（60%）详解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平时表现：出勤、课堂参与、讨论发言（约10%）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阶段性成果：问题定义、方案设计、验证报告等里程碑产出（约30%）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AI协作日志：记录AI参与点、参与度标注、人机协同过程（约10%）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伦理自查：每个阶段的风险识别与合规要点（约10%）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评价方式：教师评价 + 组内互评 + 自评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强调：过程记录要真实、持续，而非期末补做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终期路演（40%）详解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路演形式：项目成果展示 + 现场答辩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评价对象：团队项目成果 + 个人贡献 + 表达呈现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评分依据：评价量规六大维度（下一节详解）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团队得分 + 个人系数：团队得分 × 个人贡献系数 = 个人得分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答辩环节：评委提问、团队应答，考察理解深度与临场应变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要求：成果真实、数据可靠、伦理合规、AI参与度透明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评价量规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评价量规六大维度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维度1：问题洞察（20%）——问题是否真实、深刻、有价值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维度2：方案创新（25%）——方案是否创新、可行、技术合理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维度3：用户验证（20%）——是否真正验证用户需求与方案价值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维度4：表达呈现（15%）——路演是否清晰、有说服力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维度5：团队协作（10%）——分工、协作、执行力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维度6：反思总结（10%）——复盘、AI协作日志、成长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合计：100%，覆盖"做得好"与"讲得好"与"想得深"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维度1：问题洞察（20%）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优秀：问题真实紧迫、用户画像清晰、痛点洞察深刻、有数据支撑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良好：问题较真实、有用户意识、痛点基本清晰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一般：问题模糊、痛点泛化、缺乏调研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关键：是否真正理解用户？是否做足调研？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常见问题：伪需求、自说自话、不接地气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提示：好的问题洞察是项目价值的根基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维度2：方案创新（25%）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优秀：方案创新性强、技术选型合理、设计完整、有差异化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良好：方案较完整、技术基本可行、有一定创新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一般：方案常规、技术不合理、缺乏深度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关键：是否巧妙运用AI？是否解决真实问题？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常见问题：技术堆砌、方案空泛、不可落地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提示：创新不是炫技，是更好地解决问题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维度3：用户验证（20%）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优秀：真实用户访谈/测试、数据支撑、验证充分、方案迭代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良好：有一定用户反馈、验证较充分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一般：缺乏真实验证、只有主观判断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关键：是否真的接触了用户？是否有数据说话？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常见问题：闭门造车、忽视反馈、不迭代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提示：用户验证是"想法"与"产品"的分水岭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维度4-6：表达/团队/反思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表达呈现（15%）：逻辑清晰、重点突出、视觉专业、答辩从容、时间控制好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团队协作（10%）：分工合理、协作顺畅、执行力强、共同成长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反思总结（10%）：复盘深刻、AI协作日志真实、有成长、有洞察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关键：表达让成果被看见，团队让过程有力量，反思让学习有深度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常见问题：表达堆砌、团队内耗、反思空洞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提示：三个维度共同体现"综合素养"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量规使用与自评互评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使用方式：明确标准 → 对照自评 → 团队互评 → 教师评价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自评意义：认识自己的优势与不足，明确改进方向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互评意义：学习他人长处，客观认识团队协作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评分原则：证据导向，用成果与过程记录说话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注意事项：客观公正、具体反馈、建设性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课程要求：每阶段对照量规自评，期末完成综合自评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终期路演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路演结构（经典框架）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开场（1分钟）：一句话讲清"我们解决了什么问题"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问题（2分钟）：痛点、用户、调研证据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方案（3分钟）：创新方案、技术、设计亮点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验证（2分钟）：用户反馈、数据、迭代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价值与展望（1分钟）：商业/社会价值、未来方向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收尾（1分钟）：总结 + 呼吁 + 致谢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路演材料准备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PPT原则：一页一观点、图文并茂、少字多图、视觉统一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内容结构：问题→方案→验证→价值→展望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AI辅助：用AI生成PPT大纲、优化表达、设计视觉（人工把关）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演示准备：demo/原型/数据图，增强说服力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材料清单：PPT + 原型/演示 + 数据 + 补充材料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注意事项：AI参与度标注、数据真实、伦理合规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答辩技巧与演练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答辩要点：听懂问题、先结论后展开、用证据说话、坦诚不足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常见问题准备：痛点真实性、技术可行性、差异化、风险与伦理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团队配合：分工应答、互相补充、避免抢答与冷场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模拟演练：至少2次模拟路演，邀请同学提意见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时间控制：严格按时间排练，重点突出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心态：路演是"展示学习成果"，更是"交流与成长"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个人反思与AI协作日志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AI协作日志的意义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定义：记录项目中每一次AI参与的日志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内容：任务、使用的AI工具、AI的贡献、人的判断、参与度标注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意义：诚实面对AI参与、沉淀人机协同经验、防止过度依赖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格式：任务描述 + AI参与点 + 人工决策点 + 参与度 + 心得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课程要求：贯穿项目全程，期末汇总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价值：AI协作日志是"人机协同能力"的证明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个人反思的内容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知识收获：学到了哪些AI知识、方法、工具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能力成长：人机协同、项目、团队、表达能力的变化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过程反思：哪些做得好？哪些可改进？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AI使用反思：AI在哪帮了大忙？哪里必须人做？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职业思考：AI时代，我的核心竞争力是什么？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格式：结构化反思，真诚、具体、有洞察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复盘方法：PDCA与STAR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PDCA：计划→执行→检查→改进，循环复盘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STAR：情境（Situation）→任务（Task）→行动（Action）→结果（Result）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复盘问题：目标是什么？实际如何？差距在哪？原因？改进？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个人复盘：聚焦能力成长与AI协作经验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团队复盘：聚焦协作、流程、成果的得失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产出：个人反思报告 + 团队复盘纪要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课程收官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课程总结：知识与能力全景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知识主线：AI基础（第1章）→ 内容创作（第2章）→ 场景应用（第3章）→ 数据推荐（第4章）→ 智能体（第5章）→ 伦理治理（第6章）→ 项目实训（第7章）→ 考核收官（第8章）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核心能力：提示词工程、AIGC内容创作、数据分析、推荐思维、Agent设计、伦理判断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核心素养：人机协同能力（AI副驾不主驾）、批判性思维、负责任创新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课程成果：一个完整的AI+文旅创新项目 + 成长档案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核心认知：AI是"放大人的能力"的工具，人是AI的主人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终极目标：成为"懂AI、用AI、管AI"的旅游创新人才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职业展望：AI时代的旅游人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岗位变化：传统岗位被重构，AI相关新岗位涌现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核心竞争力：创造力、判断力、共情力、人机协同能力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能力升级：从"执行者"到"驾驭AI的创新者"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学习建议：保持好奇心、终身学习、实践驱动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伦理坚守：技术越强，越要守住"科技向善"的底线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寄语：用好AI，讲好中国文旅故事，让世界看见美好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课程寄语与展望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学会与AI协作，而非被AI替代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保持人的温度、判断与责任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用AI解决真实问题，创造真实价值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守住真实与伦理的底线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把所学转化为服务文旅、服务社会的力量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愿你在AI时代，成为更好的自己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实训：路演彩排与收官准备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任务：完成终期路演的完整彩排与材料终稿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步骤1：按量规自评项目成果，查漏补缺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步骤2：完善路演PPT与演示材料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步骤3：进行至少2次模拟路演与答辩演练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步骤4：完成个人反思报告与AI协作日志汇总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交付：终期路演 + 反思报告 + 协作日志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能力沉淀与作品集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课程作品集整理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作品集价值：沉淀学习成果，展示能力，服务求职/升学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内容：项目成果、报告、PPT、AI协作日志、反思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结构：项目概览 → 过程记录 → 成果展示 → 能力证明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整理方法：精选+精修，突出个人贡献与成长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AI辅助：用AI优化排版与文案（标注参与度）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交付：一份可展示、可复用的个人作品集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AI协作日志模板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记录字段：日期、任务、AI工具、AI贡献、人工决策、参与度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示例：任务=撰写行程文案；工具=Kimi；AI贡献=生成初稿；人工=润色与核验；参与度=AI生成+人工修改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日志原则：真实、持续、具体，而非期末补写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日志价值：证明人机协同能力，反思AI使用边界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建议：每周固定时间更新日志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用途：作为过程性评价与个人反思的重要依据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个人成长档案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知识维度：AI基础、AIGC、数据推荐、Agent、伦理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能力维度：提示词、内容创作、数据分析、项目、协作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素养维度：人机协同、批判思维、负责任创新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成果维度：项目、作业、作品集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成长轨迹：开学初 vs 期末的自评对比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目标：清晰的成长档案，见证"从会用AI到驾驭AI"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答辩与评审细节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答辩评分细节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内容分：问题洞察、方案创新、用户验证、价值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表达分：逻辑、重点、视觉、时间、自信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答辩分：理解深度、应变能力、坦诚态度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团队分：分工、协作、配合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反思分：复盘深度、成长意识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加分项：数据扎实、伦理合规、AI协作透明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常见答辩问题与准备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问题一：你们的核心痛点是什么？凭什么说它是痛点？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问题二：为什么用AI解决？技术方案可行性如何？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问题三：与现有方案相比，你们的差异化在哪？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问题四：用户验证怎么做的？数据说明了什么？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问题五：方案的风险与伦理问题是什么？如何应对？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准备：把每个问题写成"结论+证据"的答题卡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评审反馈的应用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正确心态：反馈是礼物，帮助发现盲点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记录反馈：逐条记录评审意见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归类分析：内容/表达/技术/伦理分类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制定改进：针对反馈列出改进行动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持续迭代：把反馈用于项目与个人成长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长远价值：养成"接受反馈、持续改进"的习惯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结课寄语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你已具备：AI基础知识 + 内容创作 + 数据思维 + Agent设计 + 伦理判断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你已学会：与AI协作，把AI当作"副驾"与"团队伙伴"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请记住：AI是工具，人是主人；AI提效，人提质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请守住：真实、诚信、隐私、公平的底线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请行动：把所学用于真实项目，服务文旅与社会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愿你在AI时代，成为驾驭技术、创造价值的旅游创新人才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任务1：完成个人作品集与成长档案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任务2：汇总AI协作日志，撰写结课反思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任务3：完成终期路演彩排与答辩准备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任务4：为下一步学习/就业制定AI能力提升计划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课程采用项目制综合评价：过程60% + 路演40%，过程与结果并重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评价量规六维度：问题洞察、方案创新、用户验证、表达、团队、反思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终期路演需结构清晰、证据充分、表达有力、答辩从容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AI协作日志与个人反思是"人机协同能力"的证明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课程收官：沉淀知识、能力与素养，成为AI时代的旅游创新人才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思考：对照评价量规，你的项目最强与最弱分别是哪一维度？如何改进？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思考：这门课让你对"人与AI的关系"有了哪些新认识？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作业：完成个人反思报告与AI协作日志汇总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作业：完成终期路演与答辩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拓展：把课程所学应用到未来的学习与工作中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书籍：《人工智能简史》《智慧的疆界》等AI通识读物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技能：持续练习提示词工程、Agent工作流、数据分析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社区：关注AI与文旅前沿，参与行业交流与竞赛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实践：把项目成果继续打磨，参加创新创业大赛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寄语：结课不是终点，而是"AI+文旅"探索的起点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