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F3A5F"/>
                </a:solidFill>
                <a:latin typeface="微软雅黑"/>
              </a:rPr>
              <a:t>第7章 案例研讨与实训项目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E86AB"/>
                </a:solidFill>
                <a:latin typeface="微软雅黑"/>
              </a:rPr>
              <a:t>人工智能与旅游创新应用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55555"/>
                </a:solidFill>
                <a:latin typeface="微软雅黑"/>
              </a:rPr>
              <a:t>AI+文旅典型创新案例 · 四阶段项目路径 · 选题方向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深入理解AI+文旅的典型创新案例，提炼可复用的方法论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掌握实训项目的四阶段路径：问题发现→方案设计→深化验证→路演发布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明确实训项目的选题方向：智能行程、智慧景区、文化数字化、旅游无障碍、乡村文旅、可持续旅游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能够组建团队、选定选题、制定项目计划并启动实施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掌握案例研究的方法，能够从案例中提炼洞察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为本课程的项目制考核（第8章）做好充分准备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本章内容框架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第一节 AI+文旅典型创新案例：从标杆中学习方法论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第二节 四阶段项目路径：W1-4问题发现、W5-8方案设计、W9-12深化验证、W13-16路演发布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第三节 选题方向：六大方向详解与选题建议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第四节 项目启动：组队、选题、计划、调研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案例研讨 + 实训项目 + 小结 + 思考题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第一节 AI+文旅典型创新案例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案例一：智能行程规划产品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案例：各类AI旅行规划助手，用大模型为用户生成个性化行程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创新点：自然语言交互 + 个性化推荐 + 动态调整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方法论：用户痛点（攻略碎片化）→ 技术方案（大模型+推荐）→ 价值验证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可借鉴：如何把"AI能力"转化为"用户价值"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启示：好产品解决真实痛点，而非堆砌技术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案例二：智慧景区数字化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案例：数字故宫、云上博物馆、智慧景区客流管理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创新点：AR导览、数字孪生、客流预测、AI安防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方法论：管理痛点（安全/效率）→ 数据+AI方案 → 体验与管理双提升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可借鉴：技术如何同时服务游客与管理者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启示：智慧景区的本质是"数据驱动的精细化管理"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案例三：文化数字化与活化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案例：AI修复壁画、文物数字化、非遗数字传承、数字人讲解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创新点：AI修复、3D建模、数字孪生、多语种传播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方法论：保护痛点（损毁/失传）→ 数字化+AI → 保护与传播并重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可借鉴：技术如何让文化"活起来、传下去"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启示：文化数字化是"保护"与"活化"的统一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案例四：乡村文旅与村超现象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案例：榕江"村超"用内容+社交+AI工具引爆全网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创新点：文化IP + 社交传播 + AI辅助内容生产与舆情监测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方法论：在地文化IP → 内容裂变 → AI放大 → 产业带动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可借鉴：AI如何赋能乡村文旅出圈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启示：AI是"放大器"，前提是有真实、有温度的文化内核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案例研究方法论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案例研究的意义：从具体案例中提炼可复用的方法与规律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研究框架：背景 → 问题 → 方案 → 实施 → 效果 → 启示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关键问题：它解决了什么痛点？技术如何起作用？效果如何？有何启示？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多案例对比：寻找共性与差异，提炼方法论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批判性思考：案例的成功条件是什么？是否可复制？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课程应用：每个小组选择一个标杆案例进行深度研究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第二节 四阶段项目路径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项目路径总览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本课程采用项目制学习（PBL），16周完成一个AI+文旅创新项目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四阶段：W1-4问题发现 → W5-8方案设计 → W9-12深化验证 → W13-16路演发布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核心理念：在"做中学"，把知识转化为真实项目成果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团队协作：3-5人一组，分工明确，人机协同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成果导向：最终产出一个可展示的创新方案/原型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贯穿要求：每个阶段都需AI参与度标注与伦理自查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阶段一：问题发现（W1-4）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目标：找到真实、有价值的AI+文旅问题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任务：调研行业、分析痛点、界定问题、明确用户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方法：用户访谈、桌面调研、竞品分析、数据洞察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AI辅助：用AI做资料搜集、数据整理、思路拓展（但判断在人）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产出：问题定义报告（痛点、用户、价值假设）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里程碑：第4周完成选题与问题定义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阶段二：方案设计（W5-8）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目标：设计可落地的AI解决方案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任务：方案构思、技术选型、流程设计、原型规划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方法：头脑风暴、方案对比、可行性分析、MVP设计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AI辅助：用AI生成方案草稿、评估技术可行性、优化设计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产出：解决方案设计（方案说明、技术方案、原型/流程图）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里程碑：第8周完成方案设计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阶段三：深化验证（W9-12）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目标：验证方案的可行性与价值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任务：原型开发/模拟、用户测试、数据验证、方案迭代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方法：MVP开发、用户访谈、A/B测试、专家评审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AI辅助：用AI快速搭建原型（Agent/工作流）、生成测试数据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产出：验证报告（用户反馈、数据、改进点）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里程碑：第12周完成验证与方案迭代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阶段四：路演发布（W13-16）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目标：完善成果并面向公众路演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任务：成果打磨、路演材料（PPT/演示）、答辩准备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方法：路演技巧、材料制作（AI辅助）、模拟答辩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AI辅助：AI辅助生成路演PPT、优化表达（但观点与责任在人）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产出：最终方案 + 路演PPT + 答辩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里程碑：第16周路演发布与评审（第8章考核）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第三节 选题方向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六大选题方向总览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方向1：智能行程——AI个性化行程规划、行程助手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方向2：智慧景区——AR导览、客流管理、智慧安防、智慧服务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方向3：文化数字化——AI修复、数字孪生、非遗活化、虚拟展陈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方向4：旅游无障碍——AI助力残障/老年游客的旅游体验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方向5：乡村文旅——AI赋能乡村振兴与文旅出圈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方向6：可持续旅游——AI助力生态保护、绿色旅游、低碳出行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方向1：智能行程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核心问题：如何让行程规划更智能、更个性化？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选题示例：面向亲子游/银发游/研学游的AI行程助手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选题示例：结合实时客流与天气的动态行程规划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选题示例：小众目的地/本地深度游的智能规划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技术点：推荐系统、路径优化、大模型交互、实时数据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价值点：解决攻略碎片化、提升出行效率与体验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方向2：智慧景区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核心问题：如何用AI提升景区管理与游客体验？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选题示例：景区客流预测与分流方案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选题示例：AR沉浸式导览与互动体验设计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选题示例：智慧安防与应急管理方案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选题示例：景区智慧客服与智能问答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价值点：安全、效率、体验、营销的全面提升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方向3：文化数字化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核心问题：如何用AI保护和活化文化遗产？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选题示例：非遗技艺的数字化传承与传播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选题示例：文物的AI修复与虚拟展陈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选题示例：历史文化街区的数字孪生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选题示例：AI多语种文化讲解与传播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价值点：让文化"活起来、传下去、走出去"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方向4：旅游无障碍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核心问题：如何用AI让旅游更包容、无障碍？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选题示例：面向残障游客的AI无障碍行程规划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选题示例：AI手语/语音讲解与无障碍导览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选题示例：老年人友好的AI旅游助手（降低数字门槛）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选题示例：无障碍设施的AI地图与导航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价值点：科技向善，让更多人享受旅游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方向5：乡村文旅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核心问题：如何用AI赋能乡村文旅发展与出圈？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选题示例：乡村文旅IP的AI内容生产与传播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选题示例：农产品+文旅的AI精准营销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选题示例：乡村民宿的AI智能化运营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选题示例：村超式乡村赛事的AI放大与舆情管理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价值点：乡村振兴、共同富裕、文化自信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方向6：可持续旅游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核心问题：如何用AI推动旅游可持续发展？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选题示例：AI客流调控助力生态保护（错峰限流）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选题示例：低碳出行与绿色旅游的AI推荐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选题示例：AI监测旅游环境（垃圾、植被、动物）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选题示例：可持续旅游的AI碳足迹测算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价值点：生态保护、绿色低碳、可持续发展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选题方法与建议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选题原则：真实痛点 + 可行技术 + 明确价值 + 伦理合规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选题来源：行业调研、用户访谈、亲身体验、热点问题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选题评估：痛点是否真实？技术是否可行？价值是否明确？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选题建议：小切口、深挖掘，避免大而空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选题误区：技术堆砌、伪需求、不可落地、忽视伦理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结合本地：优先选择贵州/本地文旅场景，便于调研与验证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第四节 项目启动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团队组建与分工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团队规模：3-5人，跨角色互补（研究/产品/技术/设计/运营）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分工建议：组长（统筹）、研究员（调研）、产品/方案（设计）、技术/数据（实现）、设计/表达（呈现）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AI协作：每个角色都可配备对应的AI Agent辅助（第5章）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协作机制：定期例会、任务看板、文档沉淀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团队契约：明确目标、分工、协作规则与冲突处理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提醒：分工不等于割裂，最终成果需团队合力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项目计划制定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项目计划要素：目标、里程碑、任务分解、时间安排、资源、风险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四阶段映射：W1-4/W5-8/W9-12/W13-16的节点与交付物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任务分解：把阶段目标拆解为每周可执行的任务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风险管理：技术、进度、团队、伦理风险及应对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工具：甘特图、看板、文档协作工具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AI辅助：用AI生成项目计划初稿，人工确认与调整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项目调研启动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调研目的：验证问题真实性、了解用户与行业现状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调研方法：桌面调研（报告/案例）、用户访谈、竞品分析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AI辅助：AI快速搜集资料、整理访谈纪要、提炼洞察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注意：AI辅助调研不等于替代真实调研，需亲自接触用户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产出：调研笔记、问题验证结论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里程碑：第4周前完成问题发现与验证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实训项目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实训一：标杆案例研究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任务：选择一个AI+文旅标杆案例进行深度研究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步骤1：选择案例（智能行程/智慧景区/文化数字化/村超等）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步骤2：按"背景-问题-方案-实施-效果-启示"框架研究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步骤3：提炼可复用的方法论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步骤4：批判性分析（成功条件、可复制性、局限）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交付：案例研究报告（含方法论提炼）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实训二：项目选题与立项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任务：完成小组项目选题与立项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步骤1：从六大方向中确定选题方向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步骤2：开展初步调研，验证问题真实性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步骤3：明确目标用户、痛点与价值假设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步骤4：组建团队、制定项目计划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交付：项目立项书（问题定义+团队分工+项目计划）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项目方法与工具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用户访谈与痛点验证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访谈目的：验证问题真实性，理解用户真实需求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访谈准备：明确目标、设计问题（开放为主）、选对对象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访谈技巧：多听少说、追问细节、避免引导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痛点验证：问题是否高频？是否刚需？是否愿付费？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产出：用户画像、痛点清单、需求优先级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注意：AI可辅助整理访谈纪要，但不能替代真实访谈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MVP与快速原型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MVP（最小可行产品）：用最小成本验证核心价值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原型形式：流程图、交互稿、可点击demo、Agent工作流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快速验证：让用户试用原型，收集真实反馈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迭代：基于反馈快速改进，避免闭门造车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AI辅助：用Agent/低代码快速搭建原型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原则：先验证"值不值得做"，再投入"做得好"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项目文档与协作工具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文档管理：需求文档、设计文档、验证报告、进度记录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协作工具：在线文档（腾讯文档/飞书）、任务看板、甘特图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版本管理：重要文档留痕，便于回溯与迭代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AI辅助：AI生成文档初稿、纪要、待办（人工把关）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知识沉淀：把项目经验整理为可复用资产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价值：好文档是好团队与好项目的标配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AI辅助项目管理的边界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AI能做：生成计划初稿、拆解任务、整理纪要、提醒进度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AI不能做：替团队做决策、承担项目责任、替代真实沟通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风险：过度依赖AI导致计划脱离实际、责任模糊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原则：AI提效，人主导；计划可调，责任明确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实践：用AI做"辅助"，用人的判断做"主导"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提醒：项目管理本质是"人"的管理，AI只是工具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优秀项目特征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优秀AI+文旅项目案例拆解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优秀案例共性：真实痛点 + 巧妙AI应用 + 验证充分 + 表达清晰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案例A：智能行程——用大模型+推荐解决"攻略碎片化"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案例B：文化活化——AI让非遗"活起来"，用户参与度高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案例C：智慧服务——AI客服+知识库提升景区服务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共同点：小切口切入，深挖痛点，AI用得"恰到好处"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启示：好项目不追求技术炫酷，追求"真解决、真好用"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常见项目误区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误区一：伪需求——自认为的痛点，用户并不在意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误区二：技术堆砌——用一堆AI技术，但没解决真问题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误区三：范围过大——什么都想做，什么都没做深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误区四：闭门造车——不做用户验证，拍脑袋设计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误区五：忽视伦理——方案有隐私/公平风险而不自知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误区六：虎头蛇尾——前期热闹，后期敷衍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路演预告与准备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路演结构：问题→方案→验证→价值→展望（第8章详解）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提前准备：打磨故事线、准备数据证据、演练答辩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视觉呈现：PPT一页一观点，图文并茂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团队配合：明确分工，模拟演练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时间管理：严格按时间排练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心态：路演是"展示+学习"，享受过程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课后延伸任务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任务1：完成一次真实的用户访谈，验证项目痛点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任务2：为项目制作MVP原型（流程图或可交互demo）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任务3：制定详细的项目周计划（甘特图）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任务4：对照"常见项目误区"自查项目，列出改进点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AI+文旅典型案例展示了"痛点→技术→价值"的创新方法论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四阶段项目路径：问题发现→方案设计→深化验证→路演发布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六大选题方向：智能行程、智慧景区、文化数字化、旅游无障碍、乡村文旅、可持续旅游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好项目 = 真实痛点 + 可行技术 + 明确价值 + 伦理合规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从本章起，进入"做中学"，把前6章知识转化为真实项目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思考题与作业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思考：你选择的选题方向，最核心的"用户痛点"是什么？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思考：你的项目中，AI的参与边界与伦理风险是什么？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作业：完成标杆案例研究，提交报告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作业：完成项目立项书，准备课堂立项陈述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预习：了解项目制考核与评价量规（第8章）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拓展资源与推荐阅读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案例库：研究数字故宫、一码游贵州、村超、AI旅行助手等案例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方法：学习用户访谈、痛点分析、MVP等产品方法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工具：用AI辅助项目调研与计划制定（并标注参与度）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报告：《中国智慧旅游发展报告》《文旅数字化案例集》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课程衔接：第8章进入考核评价与课程收官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