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F3A5F"/>
                </a:solidFill>
                <a:latin typeface="微软雅黑"/>
              </a:rPr>
              <a:t>第6章 伦理治理与合规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E86AB"/>
                </a:solidFill>
                <a:latin typeface="微软雅黑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55555"/>
                </a:solidFill>
                <a:latin typeface="微软雅黑"/>
              </a:rPr>
              <a:t>AI伦理风险 · 政策法规 · 伦理自查 · 负责任AI与科技向善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系统认识AI的伦理风险：隐私、偏见、错误、就业替代、内容真实性等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掌握我国AI治理的核心政策法规：《生成式人工智能服务管理暂行办法》《人工智能生成合成内容标识办法》等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掌握AI应用中的伦理自查方法，能够在项目中识别并规避伦理风险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理解"负责任AI"与"科技向善"的理念与实践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能够在旅游AI应用中落实隐私保护、公平性与透明性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建立"技术能力+伦理责任"双轮驱动的职业素养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本章内容框架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第一节 AI伦理风险：隐私、偏见、错误、就业、真实性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第二节 政策法规：我国AI治理体系与关键法规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第三节 伦理自查：AI应用的风险识别与自查清单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第四节 负责任AI与科技向善：理念、原则与实践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第五节 案例：旅游AI的伦理争议与应对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案例研讨 + 实训项目 + 小结 + 思考题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第一节 AI伦理风险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隐私与数据风险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风险：AI系统大量采集个人信息（人脸、位置、行为），存在泄露与滥用风险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旅游场景：智慧景区人脸识别、位置追踪、画像刻画涉及敏感个人信息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问题：过度采集、未告知、超范围使用、数据泄露、跨境传输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后果：隐私侵权、信任崩塌、法律责任（个人信息保护法）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应对：最小必要原则、告知同意、匿名化/去标识化、数据安全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警示：技术便利不能以牺牲游客隐私为代价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偏见与歧视风险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风险：训练数据中的偏见会导致AI输出歧视性结果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表现：性别、地域、年龄、民族等维度的偏见，如画像贴标签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旅游场景：推荐系统的"大数据杀熟"、画像的刻板印象、服务歧视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根源：数据偏见、算法偏见、开发者偏见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后果：公平受损、群体歧视、社会不公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应对：数据去偏、算法公平性审计、多元化团队、公平指标监测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错误与幻觉风险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风险：AI生成错误信息（幻觉），可能误导决策与公众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旅游场景：错误的攻略信息、虚假的景区宣传、错误的行程建议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后果：游客权益受损、景区声誉受损、法律与舆情风险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案例：AI生成的虚假"网红景点"、错误票价信息引发投诉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应对：事实核验、RAG（检索增强）、人工审核、责任机制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警示：文旅宣传中虚假信息可能构成虚假宣传，承担法律责任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就业替代与人的价值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风险：AI可能替代部分重复性岗位（客服、文案、票务等）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现实：AI替代的是"任务"而非"岗位"，岗位被重构而非简单消失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旅游行业：导游、客服、策划等岗位的工作内容正在被AI重塑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机遇：AI催生新岗位（AI运营、提示词工程师、数据标注、AI产品经理）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人的价值：情感服务、创意、判断、责任，AI难以替代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应对：终身学习、技能升级、人机协作能力（本课程的核心目标）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内容真实性与深度伪造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风险：深度伪造（Deepfake）技术生成虚假图像/视频，可被用于诈骗与误导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旅游场景：伪造景区宣传、虚假评价、AI生成虚假攻略、伪造名人推荐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后果：消费者误导、信任危机、恶意竞争、法律风险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案例：AI生成的虚假旅游宣传图、伪造的游客好评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应对：内容标识、真实性核验、溯源技术、平台治理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警示：真实是文旅的生命线，AI不能成为"造假工具"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第二节 政策法规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我国AI治理体系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治理理念：发展与安全并重、包容审慎、敏捷治理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法律层：《网络安全法》《数据安全法》《个人信息保护法》（AI应用的上位法）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规章层：《生成式人工智能服务管理暂行办法》《人工智能生成合成内容标识办法》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标准层：AI伦理规范、算法推荐管理规定、深度合成管理规定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监管机构：网信办统筹，多部门协同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趋势：AI立法加速，治理从"原则"走向"细则"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《生成式人工智能服务管理暂行办法》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定位：我国首部专门规范生成式AI的部门规章（2023年发布施行）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适用范围：面向公众提供生成式AI服务的提供者与使用者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核心要求：坚持社会主义核心价值观、尊重知识产权、保护个人信息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内容责任：提供者需对生成内容负责，采取有效措施防止有害内容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安全要求：训练数据合规、生成内容标识、算法备案/安全评估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意义：为生成式AI划定了"红线"与"底线"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《人工智能生成合成内容标识办法》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定位：规范AI生成合成内容的标识，保障公众知情权（2025年施行）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核心要求：AI生成合成内容需进行显式标识和隐式标识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显式标识：文字、角标、水印等可见标识，明示"AI生成"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隐式标识：元数据中嵌入技术标识，支持溯源与监管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适用主体：服务提供者、内容传播平台、用户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对文旅的启示：AI生成的宣传内容必须标识，不能以假乱真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其他相关法规与规范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《互联网信息服务深度合成管理规定》：规范深度合成（换脸、拟声）技术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《互联网信息服务算法推荐管理规定》：算法推荐需公平公正、保护权益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《个人信息保护法》：敏感个人信息（人脸、位置）的处理规则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《数据安全法》：数据分类分级、重要数据保护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行业规范：文旅行业数据安全、智慧景区建设的合规要求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国际视角：欧盟《人工智能法案》（AI Act）、经合组织AI原则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第三节 伦理自查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AI伦理自查的意义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为何自查：AI风险隐蔽、后果滞后，需主动识别而非被动应对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自查对象：数据、模型、应用、流程、影响（全生命周期）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自查时机：项目立项、开发、上线、运营各阶段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自查价值：预防风险、合规经营、赢得信任、避免事故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课程应用：每个实训项目都需完成伦理自查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核心理念：伦理不是事后补救，而是事前设计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伦理自查清单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隐私：是否最小必要采集？是否告知同意？数据是否脱敏？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公平：是否可能歧视某类人群？是否存在杀熟？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真实：内容是否可能虚假？是否已标识？是否已核验？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安全：是否可能被滥用？是否有安全护栏？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责任：谁对AI输出负责？是否有申诉与纠错机制？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影响：对用户、员工、社会是否有负面影响？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旅游AI项目的伦理自查示例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场景：某景区上线AI客服 + 人脸识别入园系统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隐私检查：人脸是否属敏感信息？是否单独同意？数据如何存储与删除？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公平检查：人脸识别对老人/儿童/残障人士是否友好？是否提供替代通道？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真实检查：AI客服回答是否可能出错？是否有转人工兜底？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责任检查：AI出错造成损失谁负责？是否有投诉渠道？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结论：逐项整改，形成伦理自查报告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第四节 负责任AI与科技向善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负责任AI（Responsible AI）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定义：在AI全生命周期中贯彻伦理原则，确保AI可信、可控、有益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核心原则：公平、透明、可解释、隐私保护、安全、责任、人类自主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框架：OECD AI原则、欧盟AI法案、国内AI伦理规范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实践：AI伦理委员会、影响评估、算法审计、红队测试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企业行动：科技公司纷纷设立AI伦理与治理机制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目标：让AI"可信、可靠、可控、向善"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科技向善（Tech for Good）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理念：技术应服务于人类福祉与社会进步，而非制造伤害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内涵：用AI解决社会问题（无障碍、环保、文化保护、乡村振兴）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旅游场景：AI赋能乡村文旅、旅游无障碍、文化遗产保护、可持续发展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案例：AI帮助残障游客规划无障碍行程、AI辅助非遗传承、AI监测生态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本课程呼应：实训项目鼓励选择"科技向善"主题（第7章）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意义：技术能力的最高境界是"让世界更好"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旅游AI的负责任实践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隐私友好：最小采集、匿名化、给用户选择权与控制权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公平透明：推荐不杀熟、定价透明、算法可解释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真实诚信：内容标识、事实核验、不虚假宣传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安全可控：内容安全护栏、人工兜底、应急机制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人文关怀：关注老年人数字鸿沟、残障人士无障碍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文化尊重：尊重地方文化、非遗传承中的知识产权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第五节 案例：旅游AI的伦理争议与应对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案例：人脸识别入园的隐私争议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争议：某景区强制人脸识别入园，引发游客隐私担忧与投诉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问题：人脸属敏感个人信息，强制采集违反"单独同意"与最小必要原则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法律依据：《个人信息保护法》对敏感个人信息的严格规定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应对：提供多种入园方式（人脸/身份证/二维码）、明确告知、允许撤回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教训：便利不能凌驾于隐私，技术方案必须合法合规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启示：任何AI应用上线前都应做隐私影响评估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案例：AI生成虚假宣传的舆情危机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争议：某景区用AI生成过度美化的宣传图，与实际严重不符，引发舆情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问题：虚假宣传误导消费者，违反广告法与诚信原则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后果：舆论批评、投诉激增、监管部门介入、品牌受损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应对：下架虚假内容、公开致歉、整改宣传审核流程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教训：AI提效不是造假的借口，真实是文旅底线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启示：AI生成内容必须标识与核验，营销也要讲伦理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实训项目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实训一：AI伦理风险分析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任务：选择一个旅游AI应用（如AI行程规划、智慧景区、AI客服），分析其伦理风险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步骤1：描述应用场景与AI技术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步骤2：从隐私、公平、真实、安全、责任、影响六维度分析风险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步骤3：对照伦理自查清单逐项评估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步骤4：提出整改与规避措施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交付：伦理风险分析报告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实训二：合规要点梳理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任务：为团队项目梳理AI合规要点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要求：结合《生成式AI服务管理暂行办法》《内容标识办法》等法规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步骤1：识别项目涉及的AI应用点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步骤2：梳理适用的法规条款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步骤3：制定合规清单与责任人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交付：合规要点清单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全球AI治理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全球AI治理格局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美国：行业自律+联邦碎片化立法，强调创新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欧盟：强监管，《人工智能法案》按风险分级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中国：发展与安全并重，法规+标准+行业规范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国际组织：联合国、OECD、G7推动AI治理共识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趋势：从"原则倡导"走向"硬性立法"，全球竞合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启示：了解全球治理，做负责任的AI从业者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欧盟《人工智能法案》要点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定位：全球首部综合性AI立法，按风险分级监管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不可接受风险：禁止（社会评分、潜意识操纵等）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高风险：严格监管（就业、教育、关键基础设施等）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有限风险：透明度义务（如聊天机器人需披露）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最小风险：基本无限制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对文旅的启示：人脸识别、自动化决策需审慎合规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AI伦理经典案例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案例一：算法歧视——招聘/信贷算法对特定群体不公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案例二：深度伪造——伪造公众人物视频引发信任危机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案例三：隐私泄露——数据滥用与不当采集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案例四：责任真空——AI事故无人负责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教训：技术风险若不管控，将反噬信任与品牌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启示：每个案例背后都是"伦理缺失"的代价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落地合规实务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数据合规实务要点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合法基础：告知同意、合同必要、法定义务等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最小必要：只采集业务必需的数据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分级分类：敏感个人信息（人脸/位置）从严处理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安全措施：加密、脱敏、访问控制、应急响应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权利保障：用户可查询、更正、删除、撤回同意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合规落地：隐私政策、DPIA（个人信息保护影响评估）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算法备案与安全评估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算法备案：具有舆论属性/社会动员能力的算法需备案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安全评估：生成式AI服务上线前的安全评估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内容安全：建立内容审核、过滤、举报机制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模型安全：防注入、防越狱、价值观对齐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合规主体：服务提供者、平台、使用者各负其责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实践：建立企业级AI合规清单与流程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AI伦理治理机制建设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组织：设立AI伦理委员会/合规岗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制度：制定AI伦理规范、使用指引、审批流程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流程：立项评估→开发审查→上线审核→持续监测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工具：伦理自查清单、影响评估模板、审计机制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文化：把"负责任AI"融入企业价值观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培训：提升全员AI伦理素养（本课程目标）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科技向善实践案例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案例一：AI助力听障游客，手语翻译导览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案例二：AI保护濒危物种与生态环境监测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案例三：AI让文物数字化，助力文化传承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案例四：AI辅助乡村文旅，带动乡村振兴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案例五：AI无障碍出行，帮助残障人士旅行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启示：用AI解决真问题、服务真群体，是"向善"的真谛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课后延伸任务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任务1：为团队项目完成一份完整的伦理自查报告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任务2：研读《生成式AI服务管理暂行办法》并做要点笔记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任务3：收集一个AI伦理争议案例，分析责任归属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任务4：设计一个"科技向善"的旅游AI应用设想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AI伦理风险覆盖隐私、偏见、错误、就业、真实性五大维度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我国已形成"法律+规章+标准"的AI治理体系，核心法规需熟悉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伦理自查是AI应用的必经环节，事前设计优于事后补救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负责任AI与科技向善是AI发展的价值导向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技术能力与伦理责任并重，是AI时代从业者的基本素养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思考题与作业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思考：AI的"责任"究竟该由谁承担——开发者、使用者还是AI本身？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思考：大数据杀熟与合理的个性化定价，界限到底在哪里？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作业：完成伦理风险分析实训，提交报告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作业：收集一个旅游AI伦理争议案例，分析其教训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预习：了解项目制实训的选题与路径（第7章）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拓展资源与推荐阅读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法规：《生成式人工智能服务管理暂行办法》《人工智能生成合成内容标识办法》《个人信息保护法》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报告：中国信通院《人工智能伦理治理报告》、科技部《新一代人工智能伦理规范》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国际：欧盟《人工智能法案》、OECD AI原则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案例：研究AI伦理争议案例，思考其治理启示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课程衔接：第7章进入案例研讨与实训项目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