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698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F3A5F"/>
                </a:solidFill>
                <a:latin typeface="微软雅黑"/>
              </a:rPr>
              <a:t>第5章 智能体设计与应用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3832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2E86AB"/>
                </a:solidFill>
                <a:latin typeface="微软雅黑"/>
              </a:rPr>
              <a:t>人工智能与旅游创新应用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20624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55555"/>
                </a:solidFill>
                <a:latin typeface="微软雅黑"/>
              </a:rPr>
              <a:t>AI Agent概念 · 团队Agent角色 · 工作流设计 · 人机协同原则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理解AI Agent（智能体）的概念：感知、决策、执行、协作四大核心能力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掌握团队AI Agent的角色设计：研究、创作、设计、数据、策略等分工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学会设计Agent工作流：任务拆解、工具调用、协作编排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掌握人机协同的核心原则：AI副驾不主驾、参与度标注、禁止替代思考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能够为一个旅游任务设计多Agent协作方案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建立"把AI当作团队伙伴"而非"一键生成器"的正确认知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本章内容框架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第一节 AI Agent概念：从"大模型"到"会干活的智能体"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第二节 团队AI Agent角色：研究/创作/设计/数据/策略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第三节 工作流设计：任务拆解、工具调用、协作编排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第四节 人机协同原则：AI副驾不主驾、参与度标注、禁止替代思考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第五节 案例：一个多Agent旅游策划团队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案例研讨 + 实训项目 + 小结 + 思考题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第一节 AI Agent概念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什么是AI Agent（智能体）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定义：能够感知环境、进行决策、调用工具并执行任务的自主AI系统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与大模型的区别：大模型是"大脑"，Agent是"大脑+手脚"（会规划、会调工具、会执行）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核心能力：感知（输入理解）、决策（规划推理）、执行（工具调用/行动）、协作（多Agent配合）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结构：大模型（LLM）+ 记忆 + 工具（Tool/API）+ 规划（Planning）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典型Agent框架：ReAct（推理+行动）、AutoGPT、LangChain、国产Agent平台（扣子Coze等）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趋势：从"人问AI答"走向"AI自主完成任务"，但仍需人的监督与把关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Agent的核心能力拆解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感知（Perception）：理解用户输入、环境信息、工具返回结果（多模态感知）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决策（Decision）：任务拆解、目标设定、方案选择、动态调整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执行（Execution）：调用工具（搜索、计算、API、代码）完成具体动作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协作（Collaboration）：多Agent分工配合，或与人类协作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记忆（Memory）：短期（对话上下文）+长期（知识库/向量库），支撑连贯任务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学习（Learning）：从反馈中优化（如人类反馈强化学习RLHF）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Agent在旅游场景的价值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把复杂任务自动化：如"生成一份完整营销方案"而非只回答一个问题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多工具协同：搜索+分析+生成+制图+排期，一站式完成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可复用的工作流：把成熟流程沉淀为Agent，重复调用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个性化与连续：记住用户偏好，多轮协作逐步深化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典型场景：行程规划Agent、内容生产Agent、舆情监测Agent、客服Agent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边界：Agent不等于"完全放手"，关键决策与责任仍在人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第二节 团队AI Agent角色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多Agent团队：模拟一支专业团队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概念：将复杂任务分配给多个分工明确的Agent，协同完成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优势：各Agent专注专长、并行处理、相互校验，产出质量更高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类比：像组建一个"研究+策划+设计+数据+统筹"的项目组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实现：通过提示词设定角色、职责、输出规范，编排协作流程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典型角色：研究、创作、设计、数据、策略、审核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关键：角色边界清晰、信息共享、统一质量把关（最终由人审核）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研究Agent与创作Agent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研究Agent：负责资料收集、信息检索、竞品分析、趋势洞察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研究Agent职责：检索权威来源、提炼要点、形成调研报告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创作Agent：负责文案、脚本、攻略等文本内容创作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创作Agent职责：基于研究结果生成多版本内容，适配不同平台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协同：研究Agent提供事实与洞察，创作Agent转化为传播内容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注意：研究Agent的输出需核验来源，创作Agent的输出需人工润色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设计Agent与数据Agent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设计Agent：负责视觉方案构思、海报/图像提示词、风格建议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设计Agent职责：生成图像提示词、产出视觉概念、统一视觉风格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数据Agent：负责数据分析、指标计算、报告生成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数据Agent职责：清洗数据、统计分析、可视化、提炼结论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协同：数据Agent为策略提供依据，设计Agent为内容提供视觉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注意：数据Agent的计算需人工复核，设计Agent的出图需人工精修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策略Agent与审核Agent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策略Agent：负责方案规划、目标拆解、策略制定（如营销策略、行程策略）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策略Agent职责：分析问题、制定方案、权衡取舍、给出建议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审核Agent：负责质量把关、事实核验、合规检查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审核Agent职责：检查错误、核验事实、识别风险、提出修改意见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协同：策略Agent出方案，审核Agent挑毛病，形成"红蓝对抗"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关键：审核Agent的存在让AI也能"自我纠错"，但最终责任仍在人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第三节 工作流设计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Agent工作流设计基础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定义：把任务分解为有序步骤，编排Agent与工具的调用流程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设计要素：输入、步骤、角色、工具、输出、判断/分支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任务拆解：把大目标拆为可执行子任务（自顶向下）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工具编排：明确每一步用什么工具（搜索/计算/生成/API）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流程控制：顺序、分支、循环、并行、人工确认节点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沉淀复用：成熟工作流可模板化，反复调用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工作流设计方法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第一步：明确目标与产出（要交付什么）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第二步：任务拆解（分解为子任务与依赖关系）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第三步：角色与工具分配（哪个Agent/工具做哪步）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第四步：设计流程与判断点（关键节点人工确认）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第五步：试运行与优化（跑通、找卡点、迭代）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第六步：沉淀为可复用模板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旅游工作流示例：内容营销工作流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输入：营销目标与主题（如"暑期亲子游"）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步骤1：研究Agent调研目标客群与竞品内容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步骤2：策略Agent制定内容策略（平台、卖点、节奏）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步骤3：创作Agent生成各平台文案初稿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步骤4：设计Agent生成海报/配图方案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步骤5：审核Agent核验事实与合规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步骤6：人工终审 → 发布 → 数据Agent监测效果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工作流设计工具与平台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扣子（Coze）：字节跳动的Agent编排平台，可视化搭建Bot与工作流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Dify：开源LLM应用开发平台，支持工作流编排、知识库、工具接入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LangChain/LangGraph：编程式Agent开发框架，灵活强大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n8n/自动化平台：连接多应用的自动化工作流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选择原则：非技术用户选扣子/Dify，技术团队选LangChain，轻量自动化选n8n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趋势：Agent工作流正成为"AI时代的编程"，是重要生产力技能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第四节 人机协同原则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核心原则一：AI副驾不主驾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定位：AI是"副驾驶"（Copilot），人是"主驾"（Pilot），方向盘在人手里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含义：AI提供建议、初稿、分析，但决策、责任、最终成果由人把控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为何：AI有幻觉与局限，且无法承担后果与责任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实践：关键决策人工确认、最终成果人工审核、责任明确到人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反面：盲目信任AI、直接采用未核验的AI输出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警示：把AI当"一键生成"等于"让副驾替你开车"，风险巨大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核心原则二：参与度标注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含义：明确标注AI在成果中的参与程度，做到透明可追溯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分级：全程AI生成 / AI为主人工修改 / 人机协作 / 人工为主AI辅助 / 纯人工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作用：诚实面对AI参与度，避免"过度包装"与"学术/职业不端"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课程应用：每次作业标注AI参与度（如"AI生成初稿，人工润色与核验"）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行业应用：内容标识（第2章）、论文AI声明、工作成果的透明度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意义：参与度标注是诚信与责任心的体现，也是职业素养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核心原则三：禁止替代思考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含义：AI不能替代人进行真正的思考、判断与创造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思考是什么：理解问题本质、权衡取舍、形成独立见解、承担责任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AI的边界：AI是"思考的辅助工具"，不是"思考的替代品"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为何禁止：一旦依赖AI思考，能力退化、失去判断力与创造力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实践：先自己思考、再借助AI验证/扩展、始终保留独立判断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培养：让AI"逼你想"——用它提问、挑战、拓展，而非代答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人机协同的黄金法则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法则1：AI提效，人提质——AI做量与初稿，人做质与把关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法则2：先想后问——先独立思考，再请AI补充，避免思维惰性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法则3：事实必核——AI的输出，关键事实必须人工核验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法则4：透明标注——诚实标注AI参与度，不隐瞒不夸大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法则5：责任在人——无论AI参与多少，最终责任由人承担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法则6：持续进化——把AI当作"放大自己"的工具，而非"取代自己"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第五节 案例：多Agent旅游策划团队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案例：用多Agent完成一次营销策划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任务：为某景区暑期活动做一套完整营销策划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角色编排：研究Agent（调研）+ 策略Agent（方案）+ 创作Agent（内容）+ 设计Agent（视觉）+ 审核Agent（把关）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工作流：研究 → 策略 → 创作/设计并行 → 审核 → 人工终审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产出：调研报告 + 营销策略 + 文案/海报 + 审核意见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人的角色：定目标、审方向、做决策、担责任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启示：多Agent让AI从"工具"升级为"团队"，但人始终是团队Leader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实训项目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实训一：设计一个旅游Agent工作流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任务：为一个旅游任务（如"生成一份贵州亲子游攻略+宣传内容"）设计Agent工作流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步骤1：明确目标与最终交付物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步骤2：任务拆解与依赖关系梳理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步骤3：设计Agent角色与工具分配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步骤4：画出工作流图，标注关键人工确认节点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交付：工作流设计文档（含流程图）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实训二：人机协同实践与反思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任务：完成一项真实任务（如撰写一篇分析文章），全程记录人机协同过程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要求：记录AI参与点、人工决策点、事实核验点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标注：对最终成果进行"AI参与度标注"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反思：AI在哪一步帮助最大？哪一步必须人做？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交付：成果 + 协同日志 + 200字反思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Agent进阶模式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Agent的记忆与知识库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短期记忆：对话上下文，支撑连贯交互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长期记忆：向量数据库存储知识，检索增强（RAG）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知识库构建：文档切分、向量化、检索、重排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作用：让Agent"记得住、查得到"，回答更准确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旅游应用：景区知识库Agent，回答票务/路线/文化问题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注意：知识库需持续更新，避免过时信息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Agent的工具调用与API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工具（Tool）：Agent可调用的外部能力（搜索、计算、API）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函数调用（Function Calling）：让模型输出结构化的工具调用指令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常见工具：网页搜索、天气/地图API、数据库、代码执行器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旅游工具：票务API、地图/POI API、天气API、舆情API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价值：Agent从"能说"到"能做"，真正执行任务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注意：工具调用需权限控制与结果校验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多Agent编排模式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串行模式：Agent按顺序依次执行（研究→创作→审核）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并行模式：多个Agent同时处理不同子任务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辩论模式：多Agent互相质疑，提高结论可靠性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层级模式：一个"管理者"Agent调度多个"执行者"Agent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人机混合：关键节点由人介入确认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选择：按任务复杂度与可靠性要求选择编排模式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Agent的评估与迭代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评估维度：任务完成度、输出质量、效率、可靠性、成本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评估方法：基准测试、人工评测、A/B对比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常见问题：幻觉、步骤遗漏、工具误用、循环卡死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迭代优化：改进提示词、优化工具、补充知识库、调整流程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日志与观测：记录Agent执行过程，定位问题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原则：Agent不是"搭好就行"，需持续评估与迭代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人机协同进阶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人机协同的成熟度模型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Level 0 无AI：完全人工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Level 1 AI辅助：人主导，AI提供信息/初稿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Level 2 人机协作：人与AI分工配合，共同完成任务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Level 3 AI主导：AI执行大部分，人监督把关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Level 4 全自主：AI完全自主（高风险场景慎用）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本课程目标：达到Level 2-3，且始终人做关键决策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AI副驾的实操要点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明确边界：哪些AI做、哪些人做、哪些需要人确认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设定预期：AI是"初稿生成器"和"思路拓展器"，不是"答案机器"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保留判断：对AI输出永远保持批判性审视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记录过程：用AI协作日志沉淀经验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持续学习：了解AI能力边界，及时调整使用策略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责任担当：成果的最终责任在人，AI不背锅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团队AI Agent落地案例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案例：某新媒体团队用多Agent完成"文旅选题-创作-发布"流水线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角色：选题Agent（热点分析）+ 创作Agent（文案）+ 设计Agent（配图）+ 审核Agent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流程：选题→创作→设计→审核→人工发布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效果：内容产出效率提升3倍，人力转向创意与审核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关键：选题与审核由人把关，AI负责提效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启示：多Agent落地要"流程清晰+人机分工明确"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课后延伸任务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任务1：在扣子（Coze）上搭建一个简单的旅游客服Bot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任务2：为团队项目设计完整的多Agent协作方案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任务3：用"成熟度模型"评估自己目前的人机协同水平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任务4：整理一份"哪些任务交给Agent、哪些必须人做"清单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 Agent = 大模型 + 记忆 + 工具 + 规划，能自主完成复杂任务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多Agent团队通过角色分工（研究/创作/设计/数据/策略/审核）提升产出质量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工作流设计 = 任务拆解 + 工具编排 + 流程控制 + 人工确认节点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人机协同三原则：AI副驾不主驾、参与度标注、禁止替代思考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AI是"团队的放大器"与"人的副驾"，不是"人的替代品"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思考题与作业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思考：Agent自主执行任务时，责任该如何界定（设计者/使用者/AI）？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思考：如何判断一个任务"适合交给Agent"还是"必须人亲自做"？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作业：完成旅游Agent工作流设计，准备课堂展示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作业：完成人机协同实践并提交协同日志与反思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预习：了解AI伦理与治理（第6章）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拓展资源与推荐阅读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框架：扣子（Coze）、Dify、LangChain 入门实践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论文：ReAct、AutoGPT 相关论文，理解Agent推理与行动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书籍：《大模型应用开发极简入门》等Agent开发书籍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实践：在扣子上搭建一个简单的旅游客服Bot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课程衔接：第6章进入AI伦理治理与合规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