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第4章 数据推荐与用户智能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旅游数据类型 · 数据分析方法 · 推荐系统 · 用户画像 · 千人千面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了解旅游行业的主要数据类型、来源与治理要点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掌握描述统计、情感分析、趋势预测等核心数据分析方法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理解推荐系统的原理：规则推荐 vs 协同过滤，及各自优劣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掌握用户画像的构建方法，实现个性化服务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理解"从千人一面到千人千面"的演进逻辑与数据基础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能够用数据分析思维解决一个旅游业务问题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旅游数据类型与治理：数据从哪里来、如何用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数据分析方法：描述统计、情感分析、趋势预测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推荐系统：规则推荐 vs 协同过滤 vs 混合推荐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用户画像与个性化服务：千人千面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案例：数据驱动的旅游营销与运营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旅游数据类型与治理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旅游数据的类型与来源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用户行为数据：搜索、浏览、点击、收藏、下单、评价（OTA、APP、小程序）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交易数据：订单、支付、客单价、复购、退改签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内容数据：游记、攻略、评论、笔记、短视频（UGC/PGC）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画像数据：人口属性、偏好、兴趣、消费能力、出行特征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运营数据：客流、库存、价格、房态、票务、排队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外部数据：天气、交通、节假日、舆情、竞品、宏观经济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数据治理与质量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数据治理：对数据的采集、存储、质量、安全、共享进行规范管理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常见质量问题：缺失、重复、错误、不一致、时效性差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数据清洗：去重、补全、纠错、标准化（如地名、日期格式统一）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隐私合规：采集与使用需遵循《个人信息保护法》等（第6章详述）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数据安全：脱敏、加密、权限管理，防止泄露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数据质量决定AI效果：垃圾进、垃圾出（Garbage in, Garbage out）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从数据到洞察的路径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问题定义：明确要解决的业务问题（如"为何某线路转化率低"）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数据获取：确定所需数据与来源，评估可得性与质量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数据处理：清洗、整合、特征工程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分析建模：选择合适的分析方法（描述/诊断/预测）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洞察提炼：从结果中提炼可行动的结论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决策落地：将洞察转化为产品、营销、运营动作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数据分析方法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描述统计：看清现状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核心指标：均值、中位数、众数、标准差、极值、分位数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分布分析：频数分布、直方图、箱线图，识别异常与集中趋势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对比分析：同比、环比、分组对比（如不同客源地、不同渠道）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结构分析：占比、构成（如各产品线收入占比）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旅游应用：客单价、停留时长、复购率、点评分的统计描述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工具：Excel、Python（pandas）、BI工具、AI数据分析助手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情感分析：听懂游客心声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定义：从文本（评论/笔记）中自动识别情感倾向（正面/负面/中性）与情感强度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方法一：词典法——基于情感词典匹配，简单快速但精度有限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方法二：机器学习——训练分类模型（朴素贝叶斯、SVM）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方法三：深度学习/大模型——BERT、LLM，精度高、可处理复杂语义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旅游应用：分析评论痛点、监测口碑、竞品对比、预警负面舆情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进阶：方面级情感分析——识别"服务好但价格贵"这类细粒度评价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趋势预测：预见未来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定义：基于历史数据预测未来（客流、需求、价格、舆情趋势）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时间序列方法：移动平均、指数平滑、ARIMA、Prophet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机器学习/深度学习：回归、LSTM、Transformer（处理复杂时序与多变量）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旅游应用：客流预测、需求预测（房态/机票）、价格预测、舆情预警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关键：特征工程（节假日、天气、事件）、模型评估、滚动更新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注意：预测是概率，不是确定答案，需结合业务判断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数据分析实战流程（以评论分析为例）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问题："某景区近半年口碑下滑，原因是什么？"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数据：抓取/导出近半年各平台评论数据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处理：清洗、去重、分词、构建语料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分析：情感分析找负面主题，方面级分析定位具体痛点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洞察：识别高频负面关键词（如"排队久""服务差""价格贵"）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决策：针对性改进，并持续监测改进效果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推荐系统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推荐系统概述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定义：根据用户兴趣与物品特征，自动推荐用户可能感兴趣的物品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价值：提升转化与体验，解决"信息过载"（旅游产品海量，用户无从选择）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典型场景：景点/线路推荐、酒店推荐、餐饮推荐、内容推荐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核心要素：用户、物品、场景、交互（点击/购买/评分）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推荐 vs 搜索：搜索是用户主动找，推荐是系统主动推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评价指标：准确率、召回率、转化率、用户满意度、多样性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规则推荐：简单可控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原理：基于人工设定的规则进行推荐（如"热销榜""同类推荐""新客专享"）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常见规则：TopN热门、相似物品、关联规则（买了A也买B）、业务规则（地域/季节）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优点：简单、可解释、可控、冷启动友好（新用户可推热门）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缺点：个性化不足、规则维护成本高、难以捕捉长尾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适用：数据少、业务简单、需要强解释性的场景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旅游应用：首页热销线路、季节推荐、套餐搭配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协同过滤：从用户行为中发现相似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原理：利用用户与物品的交互数据，发现相似用户或相似物品进行推荐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基于用户（UserCF）：找相似用户，推荐他们喜欢而你没看过的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基于物品（ItemCF）：找相似物品，推荐与你喜欢物品相似的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矩阵分解（MF/SVD）：把用户-物品交互矩阵分解为隐向量，捕捉潜在偏好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优点：个性化强、可发现隐藏兴趣、无需物品内容信息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缺点：冷启动难（新用户/新物品）、数据稀疏、可解释性弱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混合推荐与深度学习推荐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混合推荐：组合规则、协同过滤、内容等多种方法，取长补短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策略：加权、切换、级联、特征融合，如"协同过滤+热门兜底"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深度学习推荐：用神经网络学习用户/物品的复杂表示（如双塔模型）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序列推荐：捕捉用户行为序列（如"浏览A→购买B→可能喜欢C"）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旅游特点：低频、长决策周期、强场景性，推荐需结合场景与实时信息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落地原则：先规则+协同打底，再逐步引入深度学习，注重可解释与冷启动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用户画像与个性化服务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用户画像概述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定义：对用户信息的标签化抽象，形成"画像"，刻画用户特征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画像维度：人口属性（年龄/性别/城市）、消费特征、兴趣偏好、行为特征、出行特征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标签体系：静态标签（人口属性）+ 动态标签（实时行为/兴趣）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数据来源：注册信息、行为日志、交易、内容、调研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应用：精准营销、个性化推荐、精细化运营、产品设计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价值：让服务"懂用户"，实现千人千面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画像构建方法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数据采集：整合多渠道用户数据，统一ID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标签定义：设计标签体系（事实标签、规则标签、模型标签）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标签计算：规则/统计/模型（分类、聚类）生成标签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画像存储：标签仓库、用户分群、画像视图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画像应用：分群运营、精准触达、个性化推荐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更新迭代：画像需实时更新，动态反映用户变化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从千人一面到千人千面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千人一面：所有人看到同样的产品与内容，转化低、体验差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千人千面：基于画像与推荐，为不同用户展示个性化内容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实现路径：数据采集 → 画像构建 → 分群 → 个性化推荐/营销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旅游场景：不同客群看到不同线路、不同价格、不同内容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价值：转化率、客单价、满意度、复购全面提升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边界：个性化不等于"大数据杀熟"，需公平透明（第6章详述）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案例：数据驱动的旅游运营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案例：OTA平台的个性化推荐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场景：OTA首页为每位用户展示不同的线路与酒店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数据：用户历史搜索、浏览、下单、画像标签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算法：协同过滤 + 热门兜底 + 场景（目的地/季节/人群）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效果：点击率、转化率、客单价提升，长尾产品获得曝光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经验：冷启动用热门+规则，数据积累后升级协同过滤与深度学习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反思：推荐带来"信息茧房"，需引入多样性探索机制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案例：评论数据的价值挖掘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场景：景区通过评论数据发现问题、指导运营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方法：情感分析 + 方面级分析 + 趋势监测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发现：高频负面"排队时间长"，正面"景色美"但"餐饮一般"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行动：优化排队（预约分流）、升级餐饮、强化优势宣传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闭环：改进后持续监测评论，验证效果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启示：评论数据是"免费的经营诊断"，AI让挖掘更高效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实训一：评论数据分析实战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任务：对一组示例旅游评论进行情感分析与痛点挖掘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步骤1：数据清洗（去重、去噪、标准化）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步骤2：用大模型/工具进行情感标注与主题提取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步骤3：统计情感分布、提炼高频关键词与痛点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步骤4：提出3条改进建议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交付：分析报告（含图表）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实训二：设计一个推荐方案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任务：为某旅游平台设计一个"线路推荐"方案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要求：明确数据、算法（规则/协同/混合）、冷启动策略、评价指标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步骤1：定义推荐场景与目标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步骤2：设计推荐策略（可画流程图）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步骤3：说明冷启动与多样性处理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交付：推荐方案文档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数据挖掘进阶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聚类分析：客群细分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原理：无监督地把相似样本归为一组，发现自然群体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K-Means：最常用聚类算法，按中心点迭代分组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层次聚类：构建样本的层次树状结构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旅游应用：客群细分（亲子/银发/情侣/研学）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应用价值：差异化运营、精准营销、产品设计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注意：聚类结果需结合业务解读，避免"为了聚类而聚类"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关联规则：发现搭配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原理：从交易/行为数据中发现"买了A也买B"的关联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核心指标：支持度（多常见）、置信度（多可靠）、提升度（多相关）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经典算法：Apriori、FP-Growth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旅游应用：线路搭配、套餐设计、景点关联推荐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案例："订了黄果树门票的游客，常同时订小七孔"→ 组合套餐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注意：关联不等于因果，需结合业务判断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异常检测：识别风险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原理：识别与正常模式显著偏离的异常样本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方法：统计方法、聚类（孤立森林）、深度学习自编码器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旅游应用：异常交易（刷单/套利）、异常评论（水军）、异常客流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价值：风控、反欺诈、数据质量保障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案例：识别虚假好评与刷单行为，维护平台公平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注意：异常检测需平衡漏报与误报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推荐系统进阶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推荐系统的冷启动策略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问题：新用户无历史、新物品无交互，推荐无从下手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新用户冷启动：热门推荐、偏好问卷、社交导入、人口属性规则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新物品冷启动：内容相似推荐、运营加权、AB测试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混合策略：冷启动用规则+热门，积累数据后切换协同过滤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旅游冷启动：新用户推热门线路，随交互增多逐步个性化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原则：冷启动阶段"求稳"，成熟阶段"求精"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推荐系统评估方法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离线评估：准确率、召回率、F1、AUC、NDCG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在线评估：点击率、转化率、GMV、用户满意度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多样性：推荐结果的丰富度，避免"越推越窄"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新颖性：能否推荐用户未知但感兴趣的物品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公平性：是否对不同群体公平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A/B测试：在线对比新旧策略，用数据说话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推荐与隐私的平衡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矛盾：个性化推荐需要数据，数据采集涉及隐私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原则：最小必要、告知同意、匿名化、可退出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透明度：让用户知道"为什么给我推这个"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控制权：用户可关闭个性化、可删除数据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合规：《个人信息保护法》对自动化决策的规定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平衡之道：在个性化与隐私之间找到合规、可接受的点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数据可视化的要点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目的：让数据"看得懂"，用图说话，支撑决策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图表选择：趋势用折线、占比用饼图、分布用直方图、对比用柱状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原则：简洁、准确、突出重点，避免误导性图表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工具：Excel、Python（matplotlib/seaborn）、BI工具、AI生成图表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旅游应用：客流趋势图、客源分布图、点评情感占比图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注意：图表标题、单位、来源要清晰，AI生成的图表需人工核验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任务1：用Python实现一个简单的协同过滤demo（或描述其原理）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任务2：分析一个旅游APP的推荐，指出其冷启动与多样性处理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任务3：对示例评论数据做情感分析并可视化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任务4：设计一个"推荐公平性"的评估指标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旅游数据丰富多样，数据治理与质量是AI应用的前提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描述统计看清现状、情感分析听懂心声、趋势预测预见未来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推荐系统从规则到协同过滤再到深度学习，个性化能力逐级增强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用户画像是千人千面的基础，需动态更新并守住公平底线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数据驱动 = 问题定义 → 数据 → 分析 → 洞察 → 决策落地的闭环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思考：协同过滤为何会"越推越窄"？如何保证推荐多样性？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思考：大数据杀熟与个性化定价的边界在哪里？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作业：完成评论数据分析实训，提交报告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作业：调研一个旅游APP的推荐功能，分析其可能用到的算法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预习：了解AI Agent（智能体）的概念与应用（第5章）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书籍：《推荐系统实践》（项亮）、《数据挖掘导论》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技术：学习pandas数据分析、了解协同过滤/矩阵分解原理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工具：体验ChatExcel等数据分析AI工具，用大模型做情感分析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法规：《个人信息保护法》《数据安全法》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课程衔接：第5章进入AI Agent设计与应用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