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F3A5F"/>
                </a:solidFill>
                <a:latin typeface="微软雅黑"/>
              </a:rPr>
              <a:t>第3章 旅游场景创新应用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E86AB"/>
                </a:solidFill>
                <a:latin typeface="微软雅黑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55555"/>
                </a:solidFill>
                <a:latin typeface="微软雅黑"/>
              </a:rPr>
              <a:t>智能行程规划 · 智慧景区 · 文化遗产数字化 · 酒店智能化 · 贵州实践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掌握智能行程规划的技术原理与应用价值，能设计一套个性化行程推荐方案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理解智慧景区的关键模块：AR导览、客流预测、智慧安防等及其协同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了解文化遗产数字化的主要技术：AI修复、数字孪生、虚拟展示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认识酒店智能化的典型形态：无人民宿、AI客服、智能房控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熟悉贵州文旅的AI实践案例：黄小西、一码游贵州、村超等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能够针对一个具体旅游场景提出AI创新解决方案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本章内容框架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第一节 智能行程规划：从"跟团"到"千人千面"的个性化出行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第二节 智慧景区：AR导览、客流预测、智慧安防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第三节 文化遗产数字化：AI修复、数字孪生、活化传播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第四节 酒店智能化：无人民宿、AI客服、智能房控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第五节 贵州实践：黄小西、一码游贵州、村超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案例研讨 + 实训项目 + 小结 + 思考题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第一节 智能行程规划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智能行程规划概述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定义：基于用户偏好、预算、时间与实时信息，自动生成个性化旅游行程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传统痛点：攻略信息碎片化、行程规划耗时、行程与实际情况脱节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AI价值：秒级生成多套方案、支持动态调整（天气/客流/临时变化）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技术组成：兴趣点（POI）数据 + 推荐算法 + 路径优化 + 大模型交互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产品形态：对话式行程助手、行程APP、OTA平台智能推荐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趋势：从"静态攻略"走向"实时、个性化、可交互"的智能行程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智能行程规划的技术原理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数据基础：POI信息、用户画像、历史行为、实时交通、天气、客流数据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推荐算法：根据用户偏好对景点/酒店/餐饮排序（第4章详述推荐系统）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路径优化：旅行商问题（TSP）变体，在有限时间内安排最优游览顺序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约束求解：时间、预算、开放时间、距离、体力等硬/软约束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大模型交互：自然语言理解用户需求，生成解释与建议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动态调整：结合实时信息（排队、天气、突发）实时重排行程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案例：AI个性化行程助手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场景：一位带娃家庭用户想要"3天贵州亲子游，预算适中，避暑研学"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AI流程：解析需求 → 匹配POI（黄果树、小七孔、苗寨、天文小镇） → 生成行程 → 给出交通建议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个性化：结合亲子偏好，安排研学点（FAST天眼、地质科普）与体验点（非遗手作）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动态调整：若某景区当日客流预警，自动建议替换或改期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价值：用户从"翻几十篇攻略"到"秒获可执行方案"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第二节 智慧景区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智慧景区总体架构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定义：运用物联网、大数据、AI等技术，实现景区管理、服务、营销的智能化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感知层：摄像头、传感器、闸机、票务、WiFi/蓝牙定位等采集数据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数据层：汇聚客流、安防、票务、舆情等数据，统一治理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智能层：AI算法（客流预测、行为分析、风险识别）驱动决策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应用层：AR导览、智慧安防、智慧营销、智慧服务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目标：让游客"游得舒心"，让管理者"管得省心"，让营销"更精准"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AR导览与沉浸式体验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AR导览：通过手机/眼镜，在实景上叠加虚拟信息（讲解、复原、动画）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应用：景点讲解（扫一扫看历史复原）、导航、寻宝游戏、文创互动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价值：提升游览趣味性与知识获取体验，吸引年轻游客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技术：视觉定位（VIO）、SLAM、3D建模、大模型讲解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案例：博物馆AR让文物"活"起来，游客扫码即可看文物复原与历史场景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趋势：AR+数字藏品、AR+剧本游，打造沉浸式文旅新体验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客流预测与精细化管理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痛点：客流高峰拥挤、安全隐患、体验下降、资源浪费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AI客流预测：基于历史数据+天气+节假日+事件，预测未来时段/日期客流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应用：预约分流、限流预警、运力调度、错峰引导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技术：时间序列模型、机器学习回归、深度学习（LSTM/Transformer）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价值：提前预警、科学限流，兼顾安全与体验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案例：热门景区按预测结果动态调整开放预约与分流策略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智慧安防与应急管理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AI安防：人脸识别、行为分析、异常检测、越界/聚集/遗留物识别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应用：走失人员查找（儿童/老人）、危险区域预警、消防隐患识别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应急联动：突发事件自动告警，联动广播、调度与救援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价值：从"事后处置"到"事前预警"，提升景区安全水平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隐私边界：人脸识别等需合法合规，保护游客隐私（第6章详述）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案例：山区景区用AI监控危险路段与游客失联风险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第三节 文化遗产数字化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文化遗产数字化概述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背景：文化遗产面临自然损毁与保护传承压力，数字化是重要保护手段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数字化流程：高精度采集（3D扫描/摄影测量）→ 建模 → 存储 → 展示与活化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AI作用：修复、补全、识别、分类、生成讲解、智能检索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价值：永久保存、远程展示、活化传播、辅助研究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技术栈：3D扫描、点云处理、纹理映射、AI修复、数字孪生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趋势：从"静态存档"走向"可交互、可体验、可传播"的数字文化资产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AI修复与图像增强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AI修复：对老照片、壁画、古籍、文物影像进行去噪、补全、上色、超分辨率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技术：图像修复（inpainting）、超分辨率、生成式补全（扩散模型）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应用：破损壁画的数字化复原、老照片上色、古籍字迹识别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价值：让模糊残缺的文化遗产"重焕光彩"，助力研究与传播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注意：修复需尊重历史真实性，避免过度"脑补"失真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案例：敦煌等文博单位用AI辅助壁画病害识别与数字化修复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数字孪生与虚拟展示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数字孪生：在数字世界构建文化遗产的"孪生体"，实现真实感还原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应用：虚拟漫游（VR/Web3D）、线上博物馆、不可移动文物的远程参观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价值：突破时空限制，让更多人"到访"，同时减少实体损耗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技术：实景三维重建、激光点云、UE/Unity引擎、云渲染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活化传播：结合数字人讲解、AR互动、游戏化体验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案例：云上博物馆、数字故宫、石窟寺的线上数字化展陈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第四节 酒店智能化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酒店智能化概述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定义：运用AI、物联网等技术提升酒店运营效率与住客体验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前台：自助入住、人脸识别、AI客服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客房：智能房控（灯光/空调/窗帘）、语音助手、智能电视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运营：收益管理、动态定价、能耗管理、预测性维护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服务：个性化推荐、智能送物机器人、客房清洁调度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价值：降本增效、提升体验、数据驱动经营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无人民宿与AI客服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无人民宿：无人值守、自助入住（密码/人脸）、智能管理，降低人力成本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AI客服：大模型驱动的智能客服，7×24小时响应预订、咨询、投诉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应用：入住指引、周边推荐、突发问题处理（转人工）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价值：小规模民宿也能提供标准化+个性化服务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挑战：情感温度、复杂问题处理、信任建立仍需人介入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案例：乡村民宿用AI客服+自助入住实现"无人值守"经营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收益管理与智能运营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动态定价：基于供需、竞品、时段、预测的实时调价（AI定价模型）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收益管理：RevPAR、入住率、房价优化，最大化收益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能耗管理：智能感知入住状态，自动调节空调/照明，节能降耗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预测性维护：设备运行数据分析，提前预警故障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个性化服务：基于住客历史偏好提供定制服务（房型、枕头、餐饮）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价值：让酒店运营从"经验驱动"走向"数据+AI驱动"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第五节 贵州实践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贵州文旅数字化背景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贵州：全国首个国家级大数据综合试验区，大数据产业基础雄厚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资源禀赋：黄果树、荔波小七孔、西江千户苗寨等世界级旅游资源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政策支持：大数据与文旅深度融合，打造"多彩贵州"数字化名片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数据底座：旅游数据、交通数据、气象数据的汇聚与开放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目标：以AI+大数据提升游客体验、运营效率与产业竞争力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代表实践：黄小西、一码游贵州、村超等标杆案例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案例：一码游贵州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定位：贵州全域旅游智慧服务平台，一码通景区、住宿、交通、消费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功能：在线预约、电子门票、智能导览、优惠消费、投诉维权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AI能力：智能推荐（千人千面）、智能客服、数据分析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价值：让游客"一码游遍贵州"，让政府"一屏管全域"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成效：整合全域资源，提升游客便捷度与监管效率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启示：平台化、数据化、智能化是全域旅游的必然方向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案例：黄小西与村超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黄小西：黄果树、小七孔、西江苗寨（+周边）联合打造的贵州文旅IP线路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AI赋能：智能行程规划、智能推荐、精准营销、内容生成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村超（榕江）：乡村足球赛事引爆全网，AI助力内容传播与舆情分析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村超启示：文化IP+社交传播+AI工具放大，打造现象级文旅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AI在村超中的应用：赛事内容剪辑、多语种传播、客流与舆情监测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总结：贵州实践展示了"AI+文旅"从工具到平台、从体验到产业的完整路径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案例研讨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研讨：AI如何提升景区服务与管理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议题1：某山地景区旺季拥堵、排队严重，如何用AI解决？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议题2：文化遗产如何用数字化手段"活起来、传下去"？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议题3：小型民宿如何低成本实现智能化？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讨论要求：结合本章技术（客流预测、AR导览、AI客服等）提出可落地方案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产出：每组形成一份"AI+景区"创新提案要点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实训项目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实训一：设计一套智能行程方案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任务：为指定用户画像设计一份3天智能行程方案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步骤1：明确用户画像（人群、预算、偏好、时间）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步骤2：梳理POI清单（景点、餐饮、住宿、交通）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步骤3：用大模型生成行程初稿，人工优化路线与节奏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步骤4：说明行程中的"个性化"与"动态调整"设计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交付：行程方案 + 设计说明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实训二：景区AI创新方案提案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任务：针对一个真实景区（可选贵州景区），提出AI创新应用方案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要求：覆盖"游客体验"与"景区管理"至少各一个创新点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内容：痛点分析、技术方案、应用场景、预期价值、实施风险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可结合：AR导览、客流预测、AI客服、数字孪生等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交付：方案文档（含PPT大纲）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更多旅游场景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智慧营销与精准触达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AI精准营销：基于用户画像，向对的人推对的内容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应用：个性化广告、智能投放、效果归因分析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内容营销：AI批量生成适配多平台的营销内容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舆情营销：监测口碑，抓住热点，借势传播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案例：OTA按用户偏好推送差异化线路，转化率显著提升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注意：精准营销需守住隐私与公平底线，避免杀熟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智慧交通与出行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AI出行助手：多式联运路线规划（飞机+高铁+租车）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智能调度：景区接驳车、网约车按客流动态调度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智慧停车：车位预测、诱导、无感支付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交通预测：节假日交通流量预测与疏导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价值：打通"最后一公里"，提升出行体验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趋势：车路协同、自动驾驶在景区接驳的探索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旅游安全与应急AI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风险预警：气象灾害、地质灾害、客流超载的AI预警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定位救援：游客失联/迷路的定位与快速救援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行为监测：危险区域闯入、落水、聚集等异常检测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应急调度：突发事件下的资源与人员智能调度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价值：守护游客安全，是AI在文旅的底线价值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注意：安全系统需高可靠、冗余设计，AI只做辅助决策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AI+文旅新业态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沉浸式体验：AI+VR/AR打造的沉浸式演艺、剧本游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数字藏品：基于文旅IP的数字藏品与虚拟权益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AI旅拍：AI辅助拍照、修图、生成旅行纪念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智慧研学：AI定制的研学课程与讲解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文旅元宇宙：虚拟景区、数字人导游、线上文旅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趋势：AI正催生文旅新玩法、新模式、新消费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智慧景区技术深化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物联网与数据采集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感知设备：摄像头、闸机、传感器、WiFi探针、票务终端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数据采集：客流、车流、票务、消费、环境（温湿度/气象）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数据汇聚：边缘计算+云端，实时汇聚与存储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数据治理：统一标准、清洗、脱敏、分类分级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价值：物联网是智慧景区的"神经系统"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注意：采集需最小必要，保护游客隐私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数字孪生景区技术栈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数据层：GIS、BIM、3D模型、实时传感器数据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建模层：三维重建、场景渲染、物理仿真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平台层：数字孪生平台，实时映射景区状态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应用层：态势感知、仿真推演、决策支持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价值：景区运行"看得见、算得准、管得住"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案例：数字孪生助力景区客流仿真与应急演练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智慧景区的实施路径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第一步：顶层规划，明确目标与优先级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第二步：基础建设，完善网络、感知、数据底座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第三步：平台搭建，统一数据平台与业务中台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第四步：应用落地，从痛点场景切入（客流/安防/导览）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第五步：运营优化，数据驱动持续迭代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第六步：评估推广，总结经验，复制推广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常见挑战与对策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挑战一：投入大——分期建设，先做ROI高的场景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挑战二：数据孤岛——统一平台与标准，打破壁垒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挑战三：人才缺——培养"懂文旅+懂技术"复合人才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挑战四：隐私风险——合规采集，最小必要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挑战五：重建设轻运营——建立持续运营机制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挑战六：技术不接地气——以业务痛点为导向，而非炫技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课后延伸任务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任务1：调研一个智慧景区案例，分析其技术架构与应用效果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任务2：为本地景区设计一份"智慧化"分阶段实施方案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任务3：体验一款AR导览/数字博物馆产品，写使用评测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任务4：分析一码游贵州/村超的数字化经验与启示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智能行程规划让旅游从"跟团/查攻略"走向"千人千面的个性化出行"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智慧景区 = 感知 + 数据 + AI + 应用，覆盖导览、客流、安防、营销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文化遗产数字化用AI修复、数字孪生让文化"活起来、传下去"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酒店智能化以降本增效与体验升级为核心，无人民宿+AI客服是典型形态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贵州实践（一码游贵州、黄小西、村超）展示了"AI+文旅"的完整路径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思考题与作业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思考：智能行程规划中，"个性化"与"信息茧房"之间如何平衡？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思考：智慧景区采集人脸数据，如何平衡安全与隐私？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作业：完成实训二的景区AI创新方案，并准备课堂展示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作业：体验"一码游贵州"，分析其AI功能的优劣势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预习：了解推荐系统与用户画像（第4章）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拓展资源与推荐阅读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报告：《智慧旅游发展报告》《数字文旅产业发展报告》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案例：研究一码游贵州、数字故宫、云上博物馆的实践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技术：了解客流预测（时间序列/LSTM）、AR导览（SLAM）基本原理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政策：文旅部《关于推动数字文旅高质量发展的意见》等文件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课程衔接：第4章深入数据推荐与用户智能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