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F3A5F"/>
                </a:solidFill>
                <a:latin typeface="微软雅黑"/>
              </a:rPr>
              <a:t>第2章 生成式人工智能与内容创作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E86AB"/>
                </a:solidFill>
                <a:latin typeface="微软雅黑"/>
              </a:rPr>
              <a:t>人工智能与旅游创新应用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555555"/>
                </a:solidFill>
                <a:latin typeface="微软雅黑"/>
              </a:rPr>
              <a:t>AIGC原理 · 文本/图像/视频生成 · 多模态内容包 · 文旅内容创作 · 内容标识与真实性核验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理解生成式人工智能（AIGC）的技术原理：从统计建模到扩散模型、自回归生成的演进脉络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掌握文本、图像、视频三类内容生成的技术要点、工具选择与质量评价标准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能够设计"多模态内容包"：围绕同一文旅主题，协同生成文案+海报+短视频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掌握AI辅助文旅文案、海报、宣传片的完整创作流程与"人机协同"分工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理解并遵守《人工智能生成合成内容标识办法》等真实性核验要求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培养内容创作中的版权意识、伦理意识与真实性底线思维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本章内容框架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第一节 AIGC的技术原理：文本/图像/视频分别如何"生成"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第二节 文本生成与文旅文案创作：从一句话到一篇完整宣传文案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第三节 图像与海报生成：视觉设计辅助与风格控制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第四节 视频生成与宣传片创作：脚本、分镜、数字人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第五节 多模态内容包与真实性核验：一站式生产 + 标识与核验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案例研讨 + 实训项目 + 小结 + 思考题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第一节 AIGC的技术原理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AIGC如何"生成"内容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AIGC（AI Generated Content）指由人工智能生成的内容，是相对PGC（专业生产）、UGC（用户生产）的第三种内容生产方式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核心思想：模型从海量数据中学习内容的"概率分布"，再从中采样生成全新的内容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文本生成：自回归方式，逐词预测"下一个词"（token）的概率，如GPT/LLM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图像生成：扩散模型（Diffusion）从噪声逐步"去噪"还原出清晰图像，如Stable Diffusion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视频生成：图像生成的时序扩展，逐帧生成并保持时间一致性，如Sora、可灵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共同点：都需要大规模训练数据 + 巨大算力 + 人的提示词引导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文本生成：自回归语言模型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原理：将文本切分为token（词元），模型根据上文预测下一个token的概率分布并采样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温度（temperature）参数控制随机性：低温度更保守确定，高温度更发散有创意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上下文窗口决定模型"能记住多少"，长上下文模型（如Kimi）适合处理长文档与剧本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能力来源：预训练（学语言与知识）→ 监督微调（学指令遵循）→ 强化学习（对齐人类偏好）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文旅应用：文案、攻略、导游词、翻译、评论回复、报告撰写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质量关键：提示词质量 + 人工润色 + 事实核验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图像生成：扩散模型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扩散模型原理：训练时向图片逐步加噪，学习"去噪"过程；生成时从纯噪声逐步去噪得到图片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文本引导：CLIP等模型将文字与图像对齐，实现"文生图"（text-to-image）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关键能力：文生图、图生图（img2img）、局部重绘（inpaint）、风格迁移、高清放大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ControlNet等技术实现精准控制：姿态、线稿、景深、构图引导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质量评价：清晰度、真实感、风格一致性、文本渲染准确性（如海报上的文字）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文旅应用：宣传海报、视觉主图、文创设计、虚拟场景、建筑概念图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视频生成：时序一致的动态内容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视频生成 = 图像生成 + 时间维度，需保证帧间一致性与运动合理性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技术路线：文生视频、图生视频（静态图变动态）、视频风格化、视频续写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代表模型：Sora、可灵、即梦、Runway、Pika等，国产视频模型发展迅猛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关键能力：运镜控制、角色一致性、时长扩展、分辨率提升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文旅应用：宣传片分镜预演、老照片动态活化、虚拟数字人讲解、短视频批量生成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挑战：长视频一致性、物理规律合理性、成本与算力，仍需人工导演把关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第二节 文本生成与文旅文案创作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AI辅助文案创作流程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第一步：明确目标——平台（小红书/抖音/公众号/OTA）、受众、目的（种草/引流/品牌）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第二步：提炼卖点——从景区资源中挖掘差异化亮点（非遗、美食、夜景、体验）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第三步：结构化提示词——用四要素撰写，附上风格参考与字数要求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第四步：生成与迭代——多版本生成，择优组合，人工润色注入"在地细节"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第五步：事实核验——核对价格、开放时间、交通、活动等信息准确性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第六步：标识与发布——按规标识AI生成内容，合规分发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文旅文案类型与AI写作要点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种草文案（小红书）：短平快，标题抓眼球，正文带体验感与情绪，配话题标签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短视频脚本（抖音）：黄金3秒开场 + 卖点节奏 + 行动号召（CTA）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公众号软文：叙事化、深度种草，讲好"故事"而非罗列"信息"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OTA产品详情页：结构化卖点 + 场景化描述，兼顾搜索关键词优化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导游词/讲解词：口语化、有画面感，兼顾文化内涵与趣味性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AI写作共性：AI擅长框架与效率，人的价值在于真实体验、情感共鸣与在地知识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案例：AI辅助撰写景区宣传文案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需求：为"黄小西"（黄果树、小七孔、西江苗寨）联合线路写一条暑期亲子游推文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提示词要点：角色（亲子游策划）、受众（一线城市带娃家庭）、卖点（避暑+研学+非遗）、字数与语气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AI产出：多版本文案，覆盖不同平台风格，快速形成初稿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人工优化：补充真实攻略细节（门票预约、推荐游玩顺序、注意事项），注入情感表达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成果：效率提升明显，人工聚焦创意与真实性，而非重复性遣词造句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第三节 图像与海报生成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AI海报设计工作流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明确需求：海报用途（活动宣传/线路推广/节日海报）、尺寸比例、投放渠道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撰写文生图提示词：主体 + 场景 + 风格 + 色彩 + 构图 + 画质关键词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生成与筛选：多轮生成，挑选构图与氛围最佳的底图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后期加工：用设计工具添加文字、LOGO、二维码，修正AI绘图中的错误细节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风格参考：国风水墨、扁平插画、3D立体、写实摄影、赛博朋克等风格关键词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交付规范：导出多尺寸适配不同平台，并保留"AI生成"标识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海报提示词与风格控制技巧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主体描述：明确画面核心元素，如"黄果树瀑布全景，水雾弥漫，彩虹"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风格关键词：国风水墨、扁平化、扁平插画、3D渲染、电影感、极简、赛博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构图关键词：仰拍、俯拍、对称、对角线、留白、特写、广角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光影与氛围：晨雾、夕阳、星空、霓虹、柔光、逆光、清新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画质关键词：高清、8K、细节丰富、超写实、景深、HDR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反面案例：关键词堆砌混乱、缺乏主体、风格冲突，导致画面杂乱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AI绘图的局限与人工审核要点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文字渲染错误：AI海报上的中文文字常出现错字、乱码，需人工重排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透视与结构错误：建筑、人物肢体可能出现不合理，需逐一检查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事实性错误：地标建筑细节可能与真实不符，宣传用图必须核对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版权风险：风格可能模仿在世艺术家，商用需谨慎评估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审核清单：主体是否准确、文字是否正确、细节是否合理、是否需标识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结论：AI出图是"草图与素材"，最终海报仍需设计师精修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第四节 视频生成与宣传片创作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AI辅助宣传片创作流程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创意与脚本：用大模型生成宣传片脚本与分镜文案，人工定调（主题/情绪/节奏）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分镜预演：用AI视频生成分镜草图（图生视频），快速验证镜头语言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素材生成：AI生成空镜、特效镜头、风格化画面，补充实拍素材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数字人播报：用数字人进行讲解/旁白，支持多语种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剪辑与合成：用剪辑软件将AI素材与实拍素材融合，配音配乐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审核与标识：核对画面真实性，按规标识，避免误导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视频生成工具与使用要点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工具选择：可灵、即梦（国产，中文友好）、Runway、Pika、Sora类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提示词结构：场景 + 主体动作 + 镜头运动（推/拉/摇/移）+ 风格 + 时长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图生视频：先用AI绘图生成关键帧，再转为动态，控制力更强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角色一致性：同一IP/角色多次生成需保持外观一致（使用参考图/种子）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时长与分辨率：目前单段视频多在几秒到十几秒，需分段生成后拼接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成本意识：视频生成算力消耗大，应先在脚本阶段想清楚再生成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数字人讲解与老照片活化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数字人：由AI驱动的虚拟形象，可进行口播、讲解、直播，支持多语种与7×24小时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文旅应用：虚拟导游讲解、博物馆数字讲解员、非遗传承人数字分身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老照片活化：让历史照片"动起来"，用于文化活化传播（如古城历史重现）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价值：降低内容生产成本，让静态文化资源"活起来、传下去"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伦理注意：数字人复现真人（尤其已故名人）需取得授权并明确标识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案例：多地博物馆用AI让文物"开口说话"，提升年轻游客参与度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第五节 多模态内容包与真实性核验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多模态内容包：一站式内容生产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定义：围绕同一主题，协同生成多种形态内容（文案+海报+视频+音频），形成传播矩阵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生产范式：一个"母题/卖点"→ 大模型拆解为多平台、多形态的子任务 → 各工具并行生成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协同要点：视觉风格统一、文案语气一致、品牌调性一致、信息口径一致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工作流示例：确定"非遗体验"主题 → 生成文案+海报+短视频脚本+讲解音频 → 组合发布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效率价值：一人即可完成过去一个团队的初稿工作量，人力转向创意与审核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课程实训将完整走一遍"多模态内容包"生产流程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内容标识与真实性核验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政策要求：《人工智能生成合成内容标识办法》要求对AI生成内容进行显式或隐式标识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显式标识：在内容中明示"由AI生成"（文字标注、角标、水印等）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隐式标识：在内容元数据中嵌入技术标识，便于追溯与监管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真实性核验：发布前核对关键事实（价格、时间、地点、活动）与图像/视频真实性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风险警示：AI生成的虚假景区宣传、虚假攻略、深度伪造视频可能引发舆情与法律风险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从业者底线：真实是文旅宣传的生命线，AI只提效，不造假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案例研讨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案例：一场AI辅助的景区营销战役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背景：某景区"非遗文化周"活动，需在一周内完成全套宣传物料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内容包：10条各平台文案 + 5张主题海报 + 3条短视频 + 1套数字人讲解音频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AI分工：文案初稿、海报底图、视频分镜与空镜、讲解音频由AI生成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人工分工：卖点提炼、事实核验、海报精修、视频剪辑与审核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成果与反思：效率显著提升，但出现1处AI海报文字错误，被人工审核拦截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启示：AI是"多模态内容生产引擎"，人是"质量与真实的守门人"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实训项目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实训一：多模态内容包实战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任务：为指定文旅主题，完成一套多模态内容包（1条文案+1张海报+1条短视频脚本）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步骤1：提炼主题卖点，撰写统一的内容策略说明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步骤2：用大模型生成3版文案，人工择优并润色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步骤3：用AI绘图生成海报底图，标注需人工修正的问题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步骤4：生成短视频脚本与分镜描述，评估可执行性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交付：内容包 + 每件作品的"AI生成"标识说明 + 人工修改记录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实训二：真实性核验演练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任务：给定一组AI生成的文旅内容，进行真实性核验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核验维度：事实信息（价格/时间/地点）、图片真实性、是否存在夸大宣传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方法：交叉检索权威来源（景区官网、官方账号）、识别AI痕迹（文字错误、画面瑕疵）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产出：核验报告，逐条标注"可信/存疑/错误"及依据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讨论：如何在"提效"与"真实"之间把握平衡？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交付：核验报告 + 100字反思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更多内容形态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AI音频与语音生成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语音合成（TTS）：文字转自然语音，制作景区讲解、多语种导览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语音克隆：复刻特定音色（需授权），用于品牌声音、名人讲解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AI音乐：生成背景音乐、主题曲，适配宣传片情绪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应用：有声攻略、语音导览、数字人配音、多语种传播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工具：豆包语音、讯飞、MiniMax、Suno等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注意：语音克隆涉及肖像/声音权，必须取得授权并标识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3D内容与虚拟场景生成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3D重建：从照片/视频生成三维模型（摄影测量、NeRF）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AI生成3D：文生3D/图生3D，快速产出虚拟场景与展品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应用：线上博物馆、虚拟景区漫游、数字藏品、游戏化体验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技术：NeRF（神经辐射场）、3D Gaussian Splatting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价值：突破物理限制，让"不可到达"的遗产可体验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趋势：3D+AI让元宇宙文旅从概念走向落地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多模态融合趋势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多模态：文本、图像、视频、音频、3D的统一理解与生成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单一模型走向多模态：既能看图说话，也能文生视频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价值：一站式内容生产，降低工具切换成本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应用：输入一句描述，自动产出文案+配图+视频+配音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代表：GPT-4o、Gemini、可灵、即梦等日益多模态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对文旅的意义：内容生产门槛进一步降低，创意成为核心竞争力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微软雅黑"/>
              </a:rPr>
              <a:t>延伸拓展 · 版权、风格与行业规范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AI内容的版权与署名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核心争议：AI生成内容的"作者"是谁？版权归谁？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现状：我国司法实践倾向于"AI不能成为作者"，但人的贡献可受保护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人的贡献：提示词设计、选择、修改、编排等智力投入可主张权利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风险：AI模仿在世艺术家风格可能侵权，商用需谨慎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实践：明确标注AI参与、保留创作过程记录、取得必要授权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原则：尊重原创、诚实署名、合规使用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图像/视频提示词风格库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国风类：国风水墨、工笔、青绿山水、敦煌壁画风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写实类：超写实摄影、电影感、纪录片质感、新闻摄影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插画类：扁平插画、治愈系、绘本风、涂鸦、像素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氛围类：赛博朋克、蒸汽波、复古胶片、极简、高级感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视频类：运镜（推/拉/摇/移/跟）、转场、慢镜头、延时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技巧：风格词要"具体可感"，并保持整组内容风格统一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内容创作的质量评估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真实性：事实是否准确、画面是否真实、有无夸大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相关性：是否紧扣主题与目标受众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创意性：是否有记忆点、差异化、情感共鸣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合规性：是否标识、是否侵权、是否符合法规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传播性：是否符合平台调性、是否易传播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评估方法：建立打分清单，多维度人工+数据评估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课后延伸任务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任务1：为同一主题生成"国风/写实/插画"三种风格海报并对比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任务2：研究一个AI版权争议案例，写出自己的判断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任务3：建立个人"提示词风格库"（含图像与视频各5条）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任务4：用AI为一段老照片做动态活化，体验文化数字化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本章小结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AIGC通过统计建模与采样生成全新内容，文本靠自回归、图像靠扩散、视频靠时序扩展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AI辅助内容创作的核心是人机协同：AI做初稿与提效，人做创意、核验与把关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多模态内容包让"一个人"也能产出"一个团队"的内容初稿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真实性是文旅内容底线：AI生成内容必须标识、必须核验、不能造假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掌握"提示词+工具链+审核"三位一体能力，是AI时代文旅内容人的核心竞争力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思考题与作业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思考：AI生成内容的"作者"是谁？由此带来的版权与署名问题如何解决？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思考：深度伪造（Deepfake）技术对旅游目的地形象可能造成哪些威胁？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作业：完成一套多模态内容包，并附真实性核验报告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作业：对比"纯人工"与"AI辅助"生产同一文案的效率与质量差异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预习：了解AI在旅游场景中的创新应用（第3章）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28016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FFFFF"/>
                </a:solidFill>
                <a:latin typeface="微软雅黑"/>
              </a:rPr>
              <a:t>拓展资源与推荐阅读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6984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规范：《人工智能生成合成内容标识办法》《生成式人工智能服务管理暂行办法》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工具：即梦、可灵、Midjourney、Stable Diffusion、Kimi、DeepSeek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报告：《AIGC发展趋势报告》《中国AIGC产业全景报告》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案例：研究知名文旅品牌的AI营销案例，分析其内容标识与真实性处理</a:t>
            </a:r>
          </a:p>
          <a:p>
            <a:pPr>
              <a:spcAft>
                <a:spcPts val="9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■ 课程衔接：第3章将AI能力应用到旅游场景创新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