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一码游贵州平台的建设历程与功能架构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  平台与技术篇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了解一码游贵州平台的建设背景与战略定位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掌握平台从2020年到2026年的发展历程与关键里程碑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理解平台"一码三端四层"的功能架构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分析平台运营成效与数据表现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从"扫码入园"到"一码游全省"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年5月19日，"一码游贵州"全域智慧旅游平台正式上线。最初，它只是一个小程序——游客扫描二维码即可获取景区信息、在线购票。经过6年发展，成长为覆盖全省800多家景区、入驻商户62615家、累计用户3544.4万人的省级文旅数字生态平台。从简单的"扫码入园"到"一码游全省"，再到AI驱动的"票多多"智能体，一码游贵州的演进历程是中国省级智慧旅游平台发展的典范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平台建设背景与战略定位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建设背景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贵州：全国首个国家级大数据综合试验区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2014年以来大力发展大数据产业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建设贵安新区国家级大数据集聚区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形成完善的大数据基础设施和人才体系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2020年新冠疫情冲击文旅产业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景区限流、预约入园成为常态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文旅数字化转型从"可选项"变为"必选项"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战略定位："三个统一"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统一入口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以二维码为统一入口，全省文旅资源"一码接入、一码服务、一码消费"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游客无需下载多个APP，只需扫描一个二维码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统一标准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统一景区预约、在线购票、智能导览、票根核验等服务标准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解决过去各景区系统标准不一、数据不通的问题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统一生态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构建覆盖景区、酒店、餐饮、交通、零售的统一文旅消费生态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为票根经济规模化运营奠定基础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平台发展历程（2020-2026）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起步阶段（2020.5-2021.5）：建基础、接景区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2020年5月19日（中国旅游日）正式上线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核心任务：搭建平台技术架构，接入全省800+景区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实现景区信息查询、在线购票、预约入园等基础功能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设计理念："轻量化"——无需下载APP，扫码即用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低门槛接入方式有效降低使用壁垒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上线一周年数据：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总访问量1.58亿次，累计用户1620万人，交易订单17.5万笔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扩展阶段（2021.6-2023.12）：接商户、拓场景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核心任务：从景区信息查询扩展到全方位智慧旅游服务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涵盖吃、住、行、游、购、娱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大量酒店、餐饮、交通、零售商户入驻平台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形成初步的文旅消费生态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开始探索票根经济早期形态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景区门票与周边商户优惠的联动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但联动仍以人工对接为主，缺乏系统化票根管理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深化阶段（2024.1-2025.12）：上数据、强运营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核心任务：加强大数据分析能力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构建游客画像系统、商户匹配算法和客流监测平台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开始系统性推进票根经济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将零散的票根联动整合为统一服务体系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耿胜董等（2024）指出平台不足：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对涉旅企业和行业监管力度不足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基于微信打造，应用场景和数据应用受限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这一阶段正是对这些不足的系统性改进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智能化阶段（2026.1至今）：AI原生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2026年1月："票根联动·多彩贵州欢乐购"活动启动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票根经济进入系统化推进阶段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2026年7月9日："票多多"票根智能体正式上线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平台进入AI驱动的新阶段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核心特征："AI原生"——AI不再是辅助工具，而是核心引擎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从票根识别到权益匹配，从用户交互到数据分析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AI渗透到了票根经济的每一个环节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平台功能架构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"一码"：统一入口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以二维码为统一入口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实现全域文旅资源的一码接入、一码服务、一码消费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游客通过微信扫一扫即可进入小程序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无需下载独立APP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极大降低了使用门槛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"一码"是平台"轻量化"设计理念的集中体现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"三端"：三类用户界面</a:t>
            </a:r>
            <a:endParaRPr lang="en-US" sz="2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端口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目标用户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景区预订、行程规划、智慧导览、票根兑换、智能客服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商户端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文旅商户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店铺管理、商品上架、票根核验、数据分析、营销推广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政府部门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行业监管、数据监测、舆情预警、决策支持、应急管理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"四层"：技术架构（一）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基础设施层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依托贵州大数据产业优势，采用云计算架构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具备弹性扩展能力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包括云计算资源池、大数据存储集群、网络通信基础设施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数据资源层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汇聚多源异构数据</a:t>
            </a:r>
            <a:endParaRPr lang="en-US" sz="1500" dirty="0"/>
          </a:p>
          <a:p>
            <a:pPr lvl="2" marL="10287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游客数据（画像、行为、偏好）</a:t>
            </a:r>
            <a:endParaRPr lang="en-US" sz="1500" dirty="0"/>
          </a:p>
          <a:p>
            <a:pPr lvl="2" marL="10287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商户数据（资质、商品、评价）</a:t>
            </a:r>
            <a:endParaRPr lang="en-US" sz="1500" dirty="0"/>
          </a:p>
          <a:p>
            <a:pPr lvl="2" marL="10287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交易数据（订单、支付、核销）</a:t>
            </a:r>
            <a:endParaRPr lang="en-US" sz="1500" dirty="0"/>
          </a:p>
          <a:p>
            <a:pPr lvl="2" marL="10287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票根数据（发放、核验、使用）</a:t>
            </a:r>
            <a:endParaRPr lang="en-US" sz="1500" dirty="0"/>
          </a:p>
          <a:p>
            <a:pPr lvl="2" marL="10287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第三方数据（天气、交通、舆情）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"四层"：技术架构（二）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应用服务层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提供预订支付、票根核验、智能推荐、智能客服、数据分析等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平台的核心能力层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"票多多"智能体即部署于此层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用户交互层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微信小程序、H5页面、智能终端等多种交互渠道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多渠道设计确保不同使用习惯的用户都能便捷接入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四层架构从下到上逐层支撑，形成完整的技术体系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一码游贵州的"三个一"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一码接入：游客只需一个二维码即可获取全省文旅服务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一码服务：从信息查询到票根兑换的全程数字化服务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一码消费：从景区门票到餐饮住宿的跨业态消费闭环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"三个一"体现了平台"轻量入口、丰富服务、闭环消费"的设计哲学。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平台运营成效与数据分析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核心运营指标</a:t>
            </a:r>
            <a:endParaRPr lang="en-US" sz="2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2026年（预估）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累计访问量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1.58亿次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4.77亿次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8+亿次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累计用户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1620万人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3544.4万人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5000+万人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入驻商户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62615家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80000+家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覆盖景区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800+家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800+家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900+家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交易订单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17.5万笔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增长特征一：指数型增长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2021→2024年：访问量从1.58亿→4.77亿次（增长3.0倍）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2021→2024年：用户数从1620万→3544.4万人（增长2.2倍）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呈现典型的指数型增长曲线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增长驱动力：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低门槛接入（扫码即用）带来用户快速扩张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商户生态丰富化提升用户粘性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功能持续迭代满足更多需求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增长特征二：生态网络效应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商户数量从0增长到62615家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形成显著的跨边网络效应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商户越多 → 优惠越丰富 → 用户越多 → 商户越愿入驻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正向循环自我加速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这是平台经济最核心的增长引擎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网络效应一旦形成，竞争者难以追赶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增长特征三：场景延伸效应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从单一景区信息查询扩展到多元场景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票根经济：跨业态消费联动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交旅融合：交通+旅游优惠券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AI智能体：智能化的票根服务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每个新场景都带来新的用户增量和数据维度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场景延伸 = 平台的"生长力"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票根经济对平台的贡献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票根兑换带来的延伸消费占平台总交易额比重持续上升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不仅带来交易增量，更提升用户粘性和活跃度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持有票根的用户：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访问频次显著高于普通用户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停留时长显著高于普通用户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消费金额显著高于普通用户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 = 平台增长的新引擎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四个发展阶段对比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关键特征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起步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2020.5-2021.5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建基础、接景区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轻量化、低门槛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2021.6-2023.12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接商户、拓场景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生态化、多业态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2024.1-2025.12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上数据、强运营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数据驱动、精细化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2026.1至今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AI原生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AI驱动、生态化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平台发展的经验总结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起步要"轻"——低门槛是用户增长的关键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扩展要"广"——商户生态是平台价值的基础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深化要"深"——数据能力是精细化运营的支撑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智能化要"智"——AI是效率跃升的引擎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每个阶段有不同的核心任务，不能跳步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"轻→广→深→智"的发展路径具有普适性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"一码游贵州的成功，不在于技术多么先进，而在于它始终坚持"以用户为中心"的轻量化设计。"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平台运营经验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一码游贵州以"统一入口、统一标准、统一生态"为战略定位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经历起步、扩展、深化、智能化四个发展阶段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功能架构采用"一码三端四层"设计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运营成效呈现指数增长、网络效应、场景延伸三大特征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票根经济对平台运营贡献日益凸显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"轻量化"设计理念对用户增长有何影响？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四个发展阶段中，每个阶段的核心驱动力是什么？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"三端"设计中，管理端对票根经济运营有何支撑？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跨边网络效应如何形成？如何维持正向循环？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耿胜董等指出的"应用场景和数据应用受限"应如何解决？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从平台发展历程中，总结出哪些可复制的经验？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Xie Y. Study on the Coupling Coordination of Provincial Digital Economy[J]. AJBM, 2024, 6(3): 112-120.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彭芳蓉. 智慧服务：一码游贵州的便捷之旅[J]. 贵州日报, 2021-05-19.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耿胜董等. 基于大数据的贵州旅游服务集成平台建设思路[J]. 信息与电脑, 2024(8): 45-48.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贵州省人民政府. 票根经济兴起：一票联动多业态[EB/OL]. 2026-01-23.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贵州省文化和旅游厅. 一码游贵州"票多多"票根智能体正式上线[EB/OL]. 2026-07-10.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平台发展的关键决策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决策一：选择微信小程序而非独立APP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降低了用户使用门槛，加速了用户增长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但也带来了数据和应用场景的局限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决策二：省级统筹而非各地市各自建设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避免了平台碎片化，形成规模效应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决策三：先景区后商户的扩展路径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先建基础（景区信息），再扩生态（商户接入）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决策四：2026年引入AI智能体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从"平台化"跃升到"智能化"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平台与商户的关系演进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初期：平台→商户（单向信息发布）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成长期：平台↔商户（双向数据交互）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成熟期：平台←商户→游客（多向价值共创）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智能化期：AI协调平台、商户、游客三方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关系演进的核心：从"管理"到"赋能"到"共创"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商户从被动接入者变为主动参与者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一码游贵州平台的建设历程与功能架构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