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第9章  AI旅游主理人的商业变现与品牌增值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 商业模式设计：从内容变现到服务变现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9.2 AI赋能的旅游产品设计与定制化服务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9.3 品牌合作与AI驱动的营销效果评估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9.4 个人IP的长期品牌资产管理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9.5 创作者经济下的AI旅游主理人商业模式创新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掌握AI旅游主理人的商业模式设计方法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理解AI赋能的旅游产品设计与定制化服务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了解品牌合作的AI驱动营销效果评估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建立个人IP长期品牌资产管理的系统思维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 商业模式设计：从内容变现到服务变现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商业模式设计：从内容变现到服务变现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商业变现是AI旅游主理人可持续发展的核心保障。传统旅游网红的商业模式以广告收入和带货佣金为主，收入来源单一且高度依赖平台。AI旅游主理人能够借助AI工具拓展变现路径，构建多元化的商业模式。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Peres等（2024）从创作者经济的角度指出，数字平台的创作者正通过多元化的变现模式实现价值最大化，包括内容付费、会员订阅、品牌合作、产品销售和知识付费等[1]。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商业模式设计：从内容变现到服务变现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Goanta与Bertaglia（2023）进一步从数字影响者的变现模型与平台交易空间的角度，系统分析了创作者经济的商业逻辑[2]。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9.1.1 内容变现模式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内容变现是旅游主理人最基础的商业模式。AI工具能够通过以下方式提升内容变现效率：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平台广告分成：利用AI优化内容选题和发布策略，提升内容曝光量和平台广告分成收入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9.1.1 内容变现模式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内容付费：利用AI生成高质量的付费内容（如深度旅行攻略、定制行程方案），降低付费内容的生产成本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知识付费：利用AI辅助开发和制作旅游领域的在线课程和培训内容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9.1.2 服务变现模式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服务变现是AI旅游主理人的高价值商业模式。与内容变现不同，服务变现直接解决用户的具体需求，客单价更高且用户黏性更强：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AI定制旅行方案：主理人利用AI工具为用户生成个性化旅行方案，收取方案设计费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9.1.2 服务变现模式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旅行咨询服务：主理人基于自身目的地的专业知识和AI工具的数据支持，为用户提供旅行咨询服务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AI旅游助手服务：主理人开发基于AI的旅行助手工具（如小程序或APP），为用户提供智能旅行规划服务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9.1.3 产品变现模式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产品变现是旅游主理人商业模式的最高层级——从"卖内容""卖服务"升级到"卖产品"：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旅游产品设计与销售：主理人利用AI分析市场需求，设计差异化的旅游产品（如主题旅行团、定制游学项目）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9.1.3 产品变现模式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旅行周边产品：利用AI设计旅行周边产品（如旅行手账、明信片、文创产品）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数字产品：开发和销售AI旅行工具、旅行模板、数字旅行指南等数字产品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9.2 AI赋能的旅游产品设计与定制化服务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AI赋能的旅游产品设计与定制化服务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AI工具为旅游主理人提供了强大的产品设计能力。苏郡婷等（2024）的案例分析表明，AIGC在乡村旅游中的应用不仅限于内容创作，更拓展至个性化推荐、虚拟体验和信息服务等领域[3]。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9.2.1 AI驱动的市场需求分析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旅游产品设计的第一步是理解市场需求。AI工具能够分析社交媒体趋势、搜索数据和用户评论，帮助主理人发现市场机会。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通过向大语言模型输入"分析过去6个月小红书上'亲子研学旅行'话题的热度变化和用户需求趋势"，可以获得结构化的市场分析报告。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9.2.2 AI辅助的旅游产品设计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在市场需求分析的基础上，AI工具能够辅助旅游主理人进行产品设计：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行程设计：AI根据目标用户的需求和约束条件（时间、预算、偏好）生成多个候选行程方案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9.2.2 AI辅助的旅游产品设计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服务设计：AI分析用户旅程地图（Customer Journey Map），识别服务触点和体验痛点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定价策略：AI分析竞品定价和用户支付意愿，优化产品定价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9.2.2 AI辅助的旅游产品设计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Nugroho等（2024）指出，AI通过更快速、准确的信息处理，能够在住宿、交通、景点等各环节实现与个人偏好的精准匹配[4]。这一能力直接适用于旅游产品的定制化设计。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9.2.3 定制化服务的AI化交付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定制化旅游服务的交付过程同样可以AI化。主理人可以利用AI工具为每位客户生成专属的旅行手册（包含行程安排、目的地介绍、实用信息等），利用AI客服在旅行过程中提供实时咨询和支持。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案例：一位专注于"深度文化旅行"的AI旅游主理人，利用AI工具为每位客户生成定制化的文化旅行方案。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9.2.3 定制化服务的AI化交付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工作流程为：①AI分析客户需求问卷→②AI生成3个候选行程方案→③主理人工审核并选择最优方案→④AI生成详细的旅行手册和音频讲解→⑤AI客服在旅行过程中提供实时支持。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该服务的客单价达到5000元/单，月均服务20位客户。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9.3 品牌合作与AI驱动的营销效果评估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品牌合作与AI驱动的营销效果评估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品牌合作是旅游主理人的重要收入来源。AI工具能够帮助主理人在品牌合作的各个环节提升效率和效果。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9.3.1 AI辅助的品牌匹配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找到与个人IP调性匹配的品牌是合作成功的前提。AI工具能够分析品牌调性、目标受众和合作历史，推荐最匹配的品牌合作机会。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Ramkumar（2025）的研究指出，AI驱动的内容优化能够在参与度、个性化和效率三个维度上显著提升营销效果[5]。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9.3.2 AI驱动的合作内容创作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品牌合作内容的创作需要兼顾品牌诉求和主理人风格。AI工具能够根据品牌brief和主理人风格生成多个内容方案，在满足品牌需求的同时保持内容真实性。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Li等（2025）的研究发现，AIGC在旅游营销中的效果总体积极，但在情感共鸣方面仍需人工增强[6]。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9.3.3 AI营销效果评估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品牌合作的效果评估是获取长期合作的关键。AI工具能够提供多维度的效果评估：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9.4 个人IP的长期品牌资产管理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个人IP的长期品牌资产管理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个人IP是AI旅游主理人最重要的长期资产。与短期变现不同，品牌资产管理需要主理人具备长期主义思维和系统化管理能力。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9.4.1 品牌资产的四维模型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旅游主理人的品牌资产可从四个维度衡量：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品牌认知度：目标受众中知道主理人的比例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9.4.1 品牌资产的四维模型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品牌联想度：受众提到主理人时联想到的关键词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品牌忠诚度：粉丝的持续关注和互动意愿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9.4.1 品牌资产的四维模型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品牌溢价力：品牌带来的价格溢价和合作机会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Regita与Muttaqien（2023）对旅行影响者的个人品牌策略进行了分析，发现社交媒体上的个人品牌构建需要系统化的策略设计[7]。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9.4.1 品牌资产的四维模型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AI工具能够在每个维度上提供数据支持——通过AI分析品牌提及量评估认知度，通过AI分析用户评论评估联想度，通过AI分析粉丝留存率评估忠诚度，通过AI分析合作报价趋势评估溢价力。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9.4.2 AI驱动的品牌资产管理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AI工具在品牌资产管理中的应用包括：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品牌监测：AI工具自动监测全网的品牌提及和舆情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9.4.2 AI驱动的品牌资产管理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品牌优化：AI分析品牌数据，提出品牌定位和内容策略优化建议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品牌保护：AI识别侵权和负面内容，及时预警和处理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9.5 创作者经济下的AI旅游主理人商业模式创新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 创作者经济下的AI旅游主理人商业模式创新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AI技术正在催生创作者经济中的新型商业模式。Bhargava（2021）从创作者经济的角度指出，平台通过将创作者的数字内容商品化并分享收入来激励创作者[8]。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AI旅游主理人可以在传统创作者经济模式的基础上进行创新。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9.5.1 AI工具产品化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旅游主理人在使用AI工具的过程中，会积累大量的提示词模板、工作流程和工具组合方案。这些经验可以产品化为AI工具包或模板库，作为数字产品出售给其他旅游从业者。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9.5.2 AI旅游主理人培训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随着AI旅游主理人概念的普及，越来越多的旅游从业者希望学习AI工具的使用方法。有经验的主理人可以开发AI旅游主理人培训课程，通过线上课程、线下工作坊或一对一辅导等形式进行知识变现。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9.5.3 AI旅游主理人MCN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MCN（Multi-Channel Network）模式在AI时代可以升级为"AI-MCN"——利用AI工具为多位旅游主理人提供内容生产、数据分析和运营支持服务，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实现规模化的主理人孵化和管理。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9.5.3 AI旅游主理人MCN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樊传果与李宁远（2023）的研究指出，创作者经济已发展成互联网内容产业中最具潜力的蓝海市场，但面临缺乏定制化工具与平台、创作者权力失衡等问题[9]。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AI-MCN模式有望通过AI工具解决这些痛点，为创作者经济的健康发展提供新路径。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本章系统阐述了AI旅游主理人的商业变现与品牌增值路径：从内容变现、服务变现到产品变现的三层商业模式设计；AI赋能的旅游产品设计与定制化服务交付；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品牌合作的AI驱动营销效果评估；个人IP的长期品牌资产管理；以及创作者经济下的商业模式创新（AI工具产品化、培训服务、AI-MCN）。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核心观点是：AI工具不仅提升了变现效率，更拓展了变现路径，使旅游主理人能够构建多元化的商业生态。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识记：AI旅游主理人的三种变现模式是什么？它们之间是什么关系？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理解：AI如何赋能旅游产品设计与定制化服务的交付？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应用：请为一位"美食旅行"主理人设计一个包含三种变现模式的商业计划。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分析：品牌合作的AI营销效果评估包含哪些维度？各有什么关键指标？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评价：品牌资产的四维模型中，哪个维度对AI旅游主理人最重要？为什么？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创造：设计一个创新的AI旅游主理人商业模式，要求结合AI工具的独特优势。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Peres R, Schreier M, Schweidel D, et al. The Creator Economy: An Introductio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Goanta C, Bertaglia T C. Digital Influencers, Monetization Models and Platfo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苏郡婷, 于昊田, 张玉琴. 新质生产力背景下人工智能生成内容在乡村旅游中的应用与挑战[J]. 万方数据, 2024.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Nugroho I S, Priyanto D, Purnama Y. Exploring the Role of Artificial Intelli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Ramkumar N. AI-Powered Social Media Content Optimization: Enhancing Engageme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Li C, Cao Q, Hua S, et al. When AI Takes the Wheel: The Effectiveness of AI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