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从0到1成为AI旅游主理人——A.C.T.I.V.E.模型进阶指南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第5章  AI驱动的新媒体矩阵——从智能生成到精准分发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5.1 新媒体矩阵的AI化构建逻辑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5.2 微信生态的AI运营：公众号、视频号、小程序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5.3 短视频平台的AI打法：抖音、快手、视频号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5.4 图文社区的AI策略：小红书、微博、知乎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5.5 AI驱动的跨平台内容适配与分发优化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理解新媒体矩阵AI化构建的核心逻辑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掌握微信生态、短视频平台和图文社区的AI运营策略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了解AI驱动的跨平台内容适配与分发优化方法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建立系统化的新媒体矩阵运营能力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5.1 新媒体矩阵的AI化构建逻辑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5.1 新媒体矩阵的AI化构建逻辑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伍欣与彭士平（2025）在《从0到1成为旅游网络红人》中指出，旅游红人需要掌握微信、抖音、小红书等六大平台的差异化打法[1]。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在AI时代，新媒体矩阵的构建逻辑发生了根本性变化：从"人力驱动多平台运营"转向"AI驱动矩阵化协同"。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5.1 新媒体矩阵的AI化构建逻辑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传统模式下，旅游从业者在多个平台运营意味着工作量成倍增加——每个平台需要不同的内容形式、发布时间和运营策略。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AI工具的引入使"一人多平台"成为可能：主理人利用AI工具实现内容的自动适配、多平台分发和数据聚合分析。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5.1 新媒体矩阵的AI化构建逻辑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Tran与Rudolf（2022）的系统性文献综述发现，社交媒体在旅游目的地品牌建设中扮演着关键角色，而多平台协同是提升品牌影响力的核心策略[2]。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AI驱动的新媒体矩阵构建遵循"一源多用、多端协同"的原则：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5.1 新媒体矩阵的AI化构建逻辑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一源：以一次旅行体验或一个主题创意为内容源头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多用：利用AI工具将源头内容转化为适配不同平台的多模态内容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5.1 新媒体矩阵的AI化构建逻辑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多端：在各平台同步分发，并根据平台反馈数据优化分发策略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协同：通过跨平台引流和用户迁移，构建全域流量闭环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5.1 新媒体矩阵的AI化构建逻辑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知识卡片：新媒体矩阵是指在同一品牌下，针对不同社交媒体平台的用户特征和算法机制，构建的多平台协同运营体系。AI化的新媒体矩阵进一步引入了内容自动生成、跨平台数据分析和智能分发优化等能力。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5.2 微信生态的AI运营：公众号、视频号、小程序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5.2 微信生态的AI运营：公众号、视频号、小程序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微信生态是中国最大的私域流量池，其AI运营策略围绕"内容—社群—服务"三个维度展开。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5.2.1 公众号的AI运营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公众号是旅游主理人深度内容输出的主阵地。AI工具在公众号运营中的应用包括：利用大语言模型生成长篇旅行攻略和深度评论；利用AI图像工具生成文章配图和封面图；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利用AI分析工具研究竞品内容和读者偏好。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5.2.1 公众号的AI运营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梅文慧与王历晴（2017）的研究表明，社交媒体中的口碑信息对人们的旅行决策有重要影响，旅游目的地品牌传播需要广泛联合多个平台[3]。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在AI时代，公众号的深度内容与社交媒体的传播力相结合，能够形成更强的品牌影响力。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5.2.2 视频号的AI运营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视频号是微信生态内的短视频平台，其AI运营策略与抖音等平台有所不同。视频号的推荐算法更注重社交关系链——内容通过"朋友点赞"和"朋友在看"等社交信号进行传播。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AI工具在视频号运营中的应用包括：利用AI分析社交关系链数据，优化内容选题；利用AI视频工具生成适合社交传播的短视频内容。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5.2.3 小程序的AI化服务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小程序是微信生态内提供服务的重要载体。旅游主理人可以利用AI技术开发智能旅行助手小程序，为粉丝提供AI驱动的行程规划、景点推荐和旅行问答服务。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Cassani等（2024）开发的zIA系统展示了生成式AI在旅游助手方面的应用——一个基于GenAI的"本地阿姨"为意大利游客提供智能旅游服务[4]。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5.3 短视频平台的AI打法：抖音、快手、视频号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5.3 短视频平台的AI打法：抖音、快手、视频号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短视频平台是旅游内容传播的核心渠道。Dewantara等（2022）的叙事性文献综述发现，旅行Vlog生态在旅游数字营销演进中扮演着重要角色，视频内容已成为影响旅行决策的关键因素[5]。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5.3.1 抖音的AI运营策略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抖音的推荐算法以"兴趣推荐"为核心，内容通过算法匹配触达潜在受众。AI旅游主理人在抖音的运营策略包括：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AI选题：利用大语言模型分析抖音热门话题和趋势，生成选题方向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5.3.1 抖音的AI运营策略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AI脚本：利用AI生成短视频脚本，包含开头钩子（Hook）、内容主体和互动引导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AI剪辑：利用剪映AI的智能剪辑功能，自动匹配音乐节奏和转场效果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5.3.1 抖音的AI运营策略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AI封面：利用AI图像工具生成高点击率的视频封面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AI分析：利用AI分析工具研究视频完播率、互动率和转化率，优化后续内容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5.3.2 快手的AI运营策略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快手的社区属性更强，内容推荐更依赖"关注关系"和"同城"标签。AI旅游主理人在快手的运营需要更注重社区互动和地域特色内容的AI化生产。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5.3.3 短视频AI化运营的通用原则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无论在哪个短视频平台，AI化运营都遵循以下通用原则：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数据驱动选题：利用AI工具分析平台趋势数据，选择高潜力选题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5.3.3 短视频AI化运营的通用原则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模板化生产：建立AI辅助的内容生产模板，实现规模化产出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快速迭代：利用AI分析工具实时监测内容表现，快速调整策略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5.3.3 短视频AI化运营的通用原则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差异化定位：利用AI分析竞品内容，找到差异化内容空白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5.4 图文社区的AI策略：小红书、微博、知乎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5.4 图文社区的AI策略：小红书、微博、知乎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图文社区是旅游"种草"的核心阵地。不同平台的用户特征和内容偏好差异显著，AI策略需要针对性设计。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5.4.1 小红书的AI运营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小红书以"种草"社区著称，用户以年轻女性为主，内容以真实体验分享为核心。AI旅游主理人在小红书的运营策略包括：利用AI分析热门笔记的关键词和标签组合，优化笔记SEO；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利用AI生成"种草"风格的文案；利用AI图像工具生成高质量的产品配图和旅行照片。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5.4.1 小红书的AI运营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Regita与Muttaqien（2023）对旅行影响者Lorian的TikTok个人品牌策略进行了分析，发现社交媒体上的个人品牌构建需要系统化的策略设计[6]。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这一发现同样适用于小红书——AI工具能够帮助主理人在保持内容真实性的同时提升生产效率。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5.4.2 微博的AI运营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微博是公共话题讨论的核心平台，适合旅游主理人进行热点营销和事件传播。AI工具在微博运营中的应用包括：利用AI监测旅游相关热搜话题，快速生成响应内容；利用AI分析微博传播路径和影响力数据。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5.4.3 知乎的AI运营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知乎以深度知识分享为核心，适合旅游主理人建立专业权威形象。AI工具在知乎运营中的应用包括：利用大语言模型生成深度旅行分析和行业评论；利用AI整理旅行领域的常见问题并生成高质量回答。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5.5 AI驱动的跨平台内容适配与分发优化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 AI驱动的跨平台内容适配与分发优化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跨平台内容适配是AI旅游主理人的核心能力之一。同一旅行体验，需要根据不同平台的特征进行内容再创作。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Sánchez-Amboage等（2024）的系统性文献综述指出，多平台协同的旅游营销正在融合虚拟影响者、沉浸式体验和多模态内容，形成全新的营销范式[7]。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5.5.1 内容适配的AI化流程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AI驱动的内容适配流程如下：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源头内容创作：基于一次旅行体验，利用AI生成核心内容（如一篇深度游记）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5.5.1 内容适配的AI化流程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平台特征分析：利用AI分析各目标平台的内容偏好、字数限制和视觉风格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多版本生成：利用AI将核心内容转化为适配各平台的多版本内容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5.5.1 内容适配的AI化流程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视觉素材适配：利用AI图像工具生成适配各平台尺寸和风格的配图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发布时机优化：利用AI分析各平台的用户活跃时段，优化发布时间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5.5.1 内容适配的AI化流程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效果聚合分析：利用AI工具聚合各平台的数据表现，优化后续内容策略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38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5.5.2 跨平台流量协同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跨平台运营不仅是内容的适配分发，更重要的是构建平台间的流量协同。AI工具能够帮助主理人分析各平台的流量转化路径，找到最优的跨平台引流策略。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典型的跨平台流量协同模型为：小红书/抖音（公域获客）→ 微信公众号/视频号（深度内容）→ 企微/社群（私域转化）→ 小程序/电商（商业变现）。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39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5.5.2 跨平台流量协同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AI工具在每个环节都能发挥作用——从获客阶段的内容优化到变现阶段的用户行为预测。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案例：一位AI旅游主理人建立了"一源五端"的内容矩阵：一次旅行体验通过AI工具转化为抖音短视频、小红书图文笔记、微信公众号深度游记、微博话题内容和知乎专业回答五个版本。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40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5.5.2 跨平台流量协同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通过AI分析工具追踪跨平台流量数据，她发现小红书到公众号的引流转化率最高（12%），据此优化了跨平台引流策略，三个月内全网粉丝增长300%。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41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本章系统阐述了AI驱动的新媒体矩阵构建逻辑，覆盖微信生态（公众号、视频号、小程序）、短视频平台（抖音、快手）和图文社区（小红书、微博、知乎）的AI运营策略，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并提出了AI驱动的跨平台内容适配与分发优化方法。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核心要点在于："一源多用、多端协同"的矩阵化运营模式，以及AI工具在内容适配、分发优化和流量协同中的关键作用。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42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识记：新媒体矩阵AI化构建的"一源多用、多端协同"原则是什么？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理解：微信生态、短视频平台和图文社区的AI运营策略有何差异？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应用：请为一位专注于"亲子旅行"的AI旅游主理人设计跨平台内容适配方案。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分析：跨平台流量协同模型中，各平台的角色定位是什么？为什么这样设计？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评价：AI工具在跨平台内容适配中可能带来哪些问题？如何避免内容同质化？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创造：设计一个包含至少四个平台的AI驱动新媒体矩阵运营计划。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43 / 44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[1] 伍欣, 彭士平. 从0到1成为旅游网络红人[M]. 北京: 旅游教育出版社, 2025: 55-75.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[2] Tran N L, Rudolf W. Social Media and Destination Branding in Tourism: A Syst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[3] 梅文慧, 王历晴. 社交媒体时代旅游目的地的品牌传播研究[J]. 万方数据, 2017.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[4] Cassani A, Ruberl M, Salis A, et al. zIA: A GenAI-Powered Local Auntie Assis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[5] Dewantara, Handijaya M, Gardiner S, et al. Travel Vlog Ecosystem in Tourism 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[6] Regita D D, Muttaqien M. Lorian's Personal Branding Strategy as a Travel Inf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