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AI旅游主理人的智能工具箱——大模型与AIGC平台</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大语言模型工具：ChatGPT、DeepSeek、文心一言等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AI图像生成工具：Midjourney、Stable Diffusion、可灵AI等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AI视频创作工具：Sora、剪映AI、Runway等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AI数据分析与用户洞察工具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4.5 工具选择策略与组合方案</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掌握主流大语言模型工具的特点与适用场景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了解AI图像生成工具与AI视频创作工具的功能与选型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认识AI数据分析与用户洞察工具的应用方法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建立AI工具选择策略与组合方案的设计能力</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大语言模型工具：ChatGPT、DeepSeek、文心一言等</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 大语言模型工具：ChatGPT、DeepSeek、文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大语言模型（LLM）是AI旅游主理人工具箱的核心组件。不同的大语言模型在能力侧重、语言支持和成本结构上存在差异，主理人需要根据具体使用场景进行选择。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ChatGPT（OpenAI） 是全球最具影响力的大语言模型。GPT-4及其后续版本在旅游文案撰写、旅行攻略生成和多语言翻译方面表现出色。</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Gupta等（2023）的综述指出，ChatGPT在内容生成、对话交互和知识推理方面的能力远超此前的AI系统[1]。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其优势在于英文内容质量高、多模态能力强（文本+图像+语音），但中文内容的本地化程度不如国产模型。</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DeepSeek（深度求索） 是国产大语言模型的代表之一，在中文理解和生成方面具有优势。</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DeepSeek的推理能力（Reasoning）在旅行路线规划、行程逻辑推理等任务中表现突出，且使用成本相对较低。</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文心一言（百度） 依托百度搜索生态，在实时信息获取和中文旅游知识方面具有优势。其与百度地图、百度百科等产品的整合，使其在景区信息查询和旅行方案规划方面具有独特价值。</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主流大语言模型概览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通义千问（阿里） 在电商和旅游场景理解方面具有优势，与飞猪、高德地图等阿里生态产品的整合使其在旅游产品推荐和出行规划方面有差异化能力。</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大语言模型在旅游内容创作中的应用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大语言模型在旅游主理人日常工作中的应用场景极为广泛。Dwivedi等系统论述了ChatGPT在酒店与旅游行业的应用实践，涵盖客户服务、内容营销、旅行规划和数据分析等多个方面[2]。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大语言模型在旅游内容创作中的应用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以下是几个典型应用场景：</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大语言模型在旅游内容创作中的应用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知识卡片：提示词工程（Prompt Engineering）是指通过精心设计输入提示词来引导大语言模型生成高质量输出的技术方法。</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大语言模型在旅游内容创作中的应用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核心原则包括：明确角色设定（Role）、具体任务描述（Task）、输出格式要求（Format）和约束条件（Constraints）。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AI图像生成工具：Midjourney、Stable Diffusion、可灵AI等</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 AI图像生成工具：Midjourney、Stable</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AI图像生成工具使旅游主理人能够以极低成本生产高质量视觉素材。潘晓霞与刘晓茹（2024）的研究表明，AIGC技术在数字艺术品创作及智慧景区数字孪生平台方面具有广泛应用[3]。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Midjourney 以艺术品质著称，在旅游风光渲染、概念图设计和创意海报制作方面表现优异。其V6版本在中文理解和细节控制方面有显著提升，适合制作高视觉冲击力的旅游内容配图。</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Stable Diffusion 是开源的AI图像生成模型，最大的优势在于可本地部署和高度可定制。</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主理人可以通过训练自定义模型（LoRA）生成具有特定风格的旅游图片，实现视觉风格的品牌一致性。</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Sakhinana等（2025）提出了多模态AI代理框架，展示了AI在超个性化广告创意生成方面的潜力[4]。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可灵AI（快手） 是国产AI视频/图像生成工具的代表，在中文场景理解和人物生成方面具有优势，适合制作面向国内受众的旅游视觉内容。</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主流AI图像工具对比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DALL·E（OpenAI） 与ChatGPT深度整合，能够理解复杂的自然语言描述并生成相应图像，适合快速将创意想法转化为视觉概念。</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AI图像在旅游内容中的应用策略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AI图像生成在旅游主理人的内容生产中具有多重应用价值。刘棋芳（2023）的研究表明，虚拟形象IP的开发与应用为文旅产业高质量跨越发展提供了新路径[5]。具体应用策略包括：</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AI图像在旅游内容中的应用策略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旅游海报设计：利用AI生成不同风格的旅游宣传海报，快速进行A/B测试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AI图像在旅游内容中的应用策略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社交媒体配图：批量生成小红书、微博等平台的配图，保持视觉风格统一</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AI图像在旅游内容中的应用策略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虚拟旅行场景：生成尚未开发的旅游目的地的概念图，用于前期市场测试</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AI图像在旅游内容中的应用策略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AI数字人形象：为旅游主理人创建专属的数字人形象，用于品牌代言和虚拟互动</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AI视频创作工具：Sora、剪映AI、Runway等</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AI视频创作工具正在重塑旅游内容的生产方式。从文本到视频（Text-to-Video）的技术突破使主理人能够以前所未有的效率生产视频内容。</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Sora（OpenAI） 展示了文本生成视频的惊人能力，能够根据文字描述生成长达一分钟的高质量视频。虽然目前尚未完全开放，但其技术方向预示着旅游视频创作的未来。</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剪映AI（字节跳动） 是目前国内最普及的AI视频编辑工具，集成了智能剪辑、AI配音、自动字幕和模板生成等功能。</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对于旅游主理人而言，剪映AI的模板功能和智能剪辑能力可以大幅降低视频制作的技术门槛。</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Runway 提供了专业的AI视频生成和编辑能力，包括文本到视频、图像到视频和视频风格迁移等功能，适合有一定技术基础的旅游主理人使用。</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案例：一位旅游主理人利用AI视频工具将旅行素材的剪辑时间从传统模式的8小时缩短至2小时。</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 AI视频创作工具：Sora、剪映AI、Runway等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她的工作流程是：用大语言模型生成视频脚本→用AI工具自动匹配音乐和节奏→用剪映AI的智能剪辑功能生成初版→人工微调添加个人风格。最终产出的视频在小红书上的完播率提升了35%。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AI数据分析与用户洞察工具</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AI数据分析工具是AI旅游主理人实现数据驱动决策的关键。这些工具能够帮助主理人理解受众特征、评估内容效果和优化运营策略。</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社交媒体分析工具：各主流平台均提供创作者数据分析功能（如抖音创作者服务中心、小红书创作者中心），AI增强的分析工具能够进一步挖掘数据背后的深层洞察。</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Wisetsri等（2021）的系统性分析指出，AI在营销推广管理中的应用正从简单的数据统计向智能洞察和预测分析演进[6]。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用户画像工具：AI驱动的用户画像工具能够分析粉丝的年龄、性别、地域、兴趣偏好和行为特征，帮助主理人精准定位目标受众。</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Nugroho等（2024）指出，AI通过更快速、准确的信息处理，能够在住宿、交通、景点等各环节实现与个人偏好的精准匹配[7]。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 AI数据分析与用户洞察工具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内容效果预测工具：部分AI工具能够在内容发布前预测其传播效果，基于历史数据和算法模型估算点击率、互动率和传播范围，帮助主理人在发布前优化内容。</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4.5 工具选择策略与组合方案</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 工具选择策略与组合方案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面对众多AI工具，旅游主理人需要建立系统化的工具选择策略。核心原则是"以终为始"——先明确业务需求，再匹配工具能力，最后考虑成本和易用性。</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4.5.1 工具选择矩阵</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工具组合的协同效应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单个AI工具的能力是有限的，工具组合的协同效应才是AI旅游主理人的核心竞争力。</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工具组合的协同效应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Bhargava（2021）从创作者经济的角度指出，平台通过将创作者的数字内容商品化并分享收入来激励创作者[8]。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工具组合的协同效应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AI工具的组合使用同样遵循"1+1&gt;2"的原则——大语言模型生成的文案与AI图像工具生成的配图配合使用，能够产出远超单一工具的内容质量。</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本章系统介绍了AI旅游主理人工具箱的四大组件：大语言模型工具（文本生成）、AI图像生成工具（视觉素材）、AI视频创作工具（视频内容）和AI数据分析工具（用户洞察）。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针对工具选择，提出了"以终为始"的选择策略和工具组合方案。AI工具是手段而非目的，AI旅游主理人的核心竞争力在于如何将工具组合转化为独特的内容优势和运营效率。</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识记：主流大语言模型工具有哪些？各自的优势领域是什么？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理解：提示词工程的核心原则是什么？为什么它对AI旅游主理人如此重要？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应用：请为一位专注于"美食旅行"的旅游主理人设计一套AI工具组合方案。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分析：AI图像生成工具在旅游内容创作中有哪些应用策略？各有什么优劣？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评价：对比Midjourney和Stable Diffusion，你认为哪种工具更适合旅游主理人？为什么？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创造：设计一个完整的AI辅助旅游内容生产工作流，从创意策划到最终发布。</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54</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Gupta B, Mufti T, Sohail S S, et al. ChatGPT: A Brief Narrative Review[J]. 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Dwivedi Y K, et al. Leveraging ChatGPT and Other Generative Artificial Intel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潘晓霞, 刘晓茹. 重塑旅游体验：生成式人工智能赋能数字文旅设计研究[J]. 万方数据,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Sakhinana S S, Das A, Gupta S, et al. Agentic Multimodal AI for Hyperpersona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刘棋芳. 数字时代下虚拟形象IP赋能文旅产业发展研究[J]. 万方数据,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Wisetsri W, Ragesh T S, Aarthya C C J, et al. Systematic Analysis and Future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