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第2章  遇见AI旅游主理人——角色定位与核心素养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2.2 个人成长金字塔：从兴趣挖掘到专业深耕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2.3 A.C.T.I.V.E.模型：AI旅游主理人的六维能力框架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掌握AI旅游主理人的概念内涵与角色定位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理解个人成长金字塔模型在AI时代的适用性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深入理解A.C.T.I.V.E.六维能力框架的构成与应用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明确从旅游网红到AI旅游主理人的职业进化路径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"AI旅游主理人"是一个在AI技术浪潮与旅游产业变革交汇处诞生的新兴职业角色。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与传统的旅游网红（Tourism Internet Celebrity）或旅游博主（Travel Blogger）不同，AI旅游主理人不仅是一个内容创作者，更是一个以AI技术为核心驱动力、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整合内容生产、用户运营和商业变现全链路的"超级个体"。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从概念层面看，AI旅游主理人具有三层内涵：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第一层：AI增强的内容创作者。AI旅游主理人善于利用大语言模型、AI图像生成工具和AI视频制作工具，将内容生产效率提升至传统模式的数倍乃至数十倍。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Ramkumar（2025）的研究指出，AI驱动的社交媒体内容优化能够在参与度、个性化和效率三个维度上显著提升营销效果[1]。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AI旅游主理人不再受限于个人创作能力的瓶颈，而是通过AI工具实现多模态内容的规模化生产。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第二层：数据驱动的运营决策者。传统旅游网红的运营决策高度依赖个人经验和直觉，而AI旅游主理人以数据为决策基础。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Bansode等的研究指出，AI算法通过分析用户的历史交互、偏好和人口统计信息，能够创建定制化的内容流，从而实现精准的内容匹配[2]。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AI旅游主理人利用AI分析工具进行受众画像、内容效果预测和运营策略优化，实现从"拍脑袋"到"看数据"的转变。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第三层：全链路的商业价值创造者。旅游网红的商业模式通常以广告和带货为主，收入来源单一。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AI旅游主理人则能够借助AI工具实现从内容创作到产品设计、从用户获取到私域运营、从品牌合作到自主创业的全链路价值创造。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Peres等（2024）从创作者经济的角度指出，数字平台的创作者正通过多元化的变现模式实现价值最大化[3]。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知识卡片："主理人"一词源自日本商业文化，原指品牌或项目的核心负责人。在中文语境中，"主理人"强调的是对品牌全生命周期的主导权——不仅是执行者，更是策略制定者和价值定义者。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2.1 什么是AI旅游主理人：概念界定与角色内涵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AI旅游主理人即以AI技术赋能、对旅游内容品牌全链路负责的新型职业角色。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2.2 个人成长金字塔：从兴趣挖掘到专业深耕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 个人成长金字塔：从兴趣挖掘到专业深耕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伍欣与彭士平（2025）在《从0到1成为旅游网络红人》中构建了"个人成长金字塔"模型，从兴趣挖掘、专业深耕到商业模式设计，完整呈现旅游网红孵化的方法论[4]。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这一模型在AI时代依然适用，但每个层级的内涵和方法已发生深刻变化。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2.2.1 兴趣挖掘层：AI辅助的自我发现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个人成长金字塔的底层是兴趣挖掘——找到自己真正热爱且具有市场价值的细分领域。AI时代，这一过程可以通过AI工具加速。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旅游从业者可以利用大语言模型进行市场调研，快速分析某个细分领域的竞争格局、受众规模和内容空白。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2.2.1 兴趣挖掘层：AI辅助的自我发现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例如，通过向AI输入"分析小红书上'小众博物馆旅行'话题的内容供给与需求缺口"，可以在数分钟内获得结构化的市场分析报告。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2.2.2 专业深耕层：AI赋能的知识体系构建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金字塔的中层是专业深耕——在选定的细分领域建立深度专业优势。传统模式下，这一过程需要数年的知识积累和实地考察。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AI时代，主理人可以利用AI工具快速构建领域知识体系：通过AI阅读和总结大量学术论文、行业报告和竞品内容，在短时间内建立系统化的专业知识框架。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2.2.2 专业深耕层：AI赋能的知识体系构建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然而，需要注意的是，AI生成的知识框架需要与实地体验相结合——真实的旅行经历和情感体验是AI无法替代的核心竞争力。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2.2.3 商业模式设计层：AI驱动的价值变现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金字塔的顶层是商业模式设计。AI旅游主理人的商业模式设计需要回答三个核心问题：为谁创造价值？创造什么价值？如何捕获价值？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Poulis与Chatzopoulou的研究指出，社交媒体影响者在游客旅行决策中发挥着越来越重要的作用，但影响力的变现需要系统化的商业模式设计[5]。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2.2.3 商业模式设计层：AI驱动的价值变现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AI工具能够帮助主理人进行市场测试、用户画像和盈利模型设计，降低商业模式试错成本。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2.3 A.C.T.I.V.E.模型：AI旅游主理人的六维能力框架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 A.C.T.I.V.E.模型：AI旅游主理人的六维能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基于对AI旅游产业变革的系统分析和旅游从业者能力需求的深入研究，本书提出A.C.T.I.V.E.模型——AI旅游主理人的六维能力框架。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该模型从AI增强、内容创造、精准定位、平台整合、价值实现和持续进化六个维度，系统定义了AI旅游主理人应具备的核心能力。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2.3.1 A——AI增强能力（AI-Augmentatio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AI增强能力是A.C.T.I.V.E.模型的基础维度。AI旅游主理人不是"被AI替代的人"，而是"被AI增强的人"。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Hinson等（2024）指出，人工智能对社交媒体营销产生了深远影响，正在革命性地改变企业与营销者的互动方式[6]。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2.3.1 A——AI增强能力（AI-Augmentatio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AI增强能力的核心包括：提示词工程（Prompt Engineering）——精确描述任务需求以获取高质量AI输出；工具组合——根据不同场景选择最优的AI工具组合；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人机协作——明确AI与人类各自擅长的领域，实现互补协作。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2.3.2 C——内容创造力（Content Creatio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尽管AI工具能够大幅提升内容生产效率，但内容创造力依然是AI旅游主理人的核心竞争力。Kose与Sert（2017）较早提出利用AI改善内容营销流程的方法[7]。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在AI时代，内容创造力的重点从"如何生产"转向"生产什么"——创意策划、情感表达和人文洞察成为区分优秀主理人与普通AI内容使用者的关键。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2.3.3 T——精准定位力（Targeting）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精准定位力要求AI旅游主理人能够基于数据洞察进行受众画像与个人IP定位。Smolinski等（2023）的研究表明，生成式AI与信息系统的整合能够实现近乎完全自动化的广告个性化[8]。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AI旅游主理人需要掌握AI驱动的用户分析工具，精准识别目标受众的需求、偏好和行为特征，并据此设计差异化的内容策略和个人IP定位。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2.3.4 I——平台整合力（Integration）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平台整合力是指在不同社交媒体平台之间构建协同效应的能力。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Tran与Rudolf（2022）的系统性文献综述发现，社交媒体与旅游目的地品牌建设之间存在密切关系，旅游营销者可以利用影响者触达目标受众[9]。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2.3.4 I——平台整合力（Integration）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AI旅游主理人需要理解各平台的算法机制和用户特征，利用AI工具实现内容的跨平台适配与分发优化。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2.3.5 V——价值实现力（Value Realizati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价值实现力涵盖商业变现与品牌增值两个层面。Goanta与Bertaglia（2023）从数字影响者的变现模型与平台交易空间的角度，系统分析了创作者经济的商业逻辑[10]。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AI旅游主理人的价值实现路径包括：内容付费、品牌合作、旅游产品设计与销售、咨询服务和知识付费等。AI工具能够帮助主理人量化营销效果、优化定价策略和评估品牌资产。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2.3.6 E——持续进化力（Evolution）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持续进化力是A.C.T.I.V.E.模型的闭环维度。AI技术迭代速度极快，今天有效的工具和方法可能明天就被淘汰。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AI旅游主理人必须建立持续学习和迭代优化的机制：通过数据分析发现运营中的问题和机会，快速调整策略并验证效果，形成"数据→洞察→行动→进化"的增长飞轮。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2.3.6 E——持续进化力（Evolution）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案例：一位专注于"古城深度旅行"的旅游博主，在引入AI工具后实现了能力的全面升级。在A维度，她利用ChatGPT进行旅行攻略的初稿撰写，效率提升5倍；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在C维度，她用Midjourney生成古城复原图作为内容配图，视觉质量大幅提升；在T维度，她利用AI分析工具精确定位了"历史文化爱好者"受众群体；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2.3.6 E——持续进化力（Evolution）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在I维度，她实现了公众号、抖音、小红书的跨平台AI化运营；在V维度，她基于AI设计的个性化古城旅行方案实现了付费转化；在E维度，她通过数据看板持续优化内容策略，月均增长率达到30%。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从旅游网红到AI旅游主理人的进化，并非简单的工具升级，而是一场深层的职业范式转换。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Regita与Muttaqien（2023）对旅行影响者Lorian的个人品牌策略进行了分析，发现社交媒体上的个人品牌构建需要系统化的策略设计[11]。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AI旅游主理人的职业进化路径可分为四个阶段：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阶段一：AI工具入门期（0-3个月）。主理人开始接触和试用各类AI工具，建立对AI能力边界的基本认知。此阶段的核心任务是"广撒网"——尽可能多地尝试不同工具，找到与自身需求最匹配的工具组合。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阶段二：AI工作流构建期（3-6个月）。主理人开始将AI工具嵌入日常工作流程，形成标准化的AI辅助工作流。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此阶段的核心任务是"建流程"——将AI工具与内容策划、生产、发布和分析的各环节系统整合。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阶段三：AI能力体系化期（6-12个月）。主理人的AI使用从单点工具升级为体系化能力，A.C.T.I.V.E.六维能力开始协同发力。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此阶段的核心任务是"强协同"——让六个维度的能力相互增强，形成整体竞争力。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阶段四：AI原生主理人期（12个月以上）。主理人的思维模式和工作方式已经完全AI化，AI不再是"辅助工具"而是"核心基础设施"。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此阶段的核心任务是"创模式"——基于AI能力探索全新的商业模式和价值创造方式。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2.4 从旅游网红到AI旅游主理人：职业进化路径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Mariani等（2021）对国际旅行博主的社会比较取向与频率进行了研究，发现旅行博主群体的职业发展受到社交媒体比较文化的深刻影响[12]。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AI旅游主理人的进化路径强调的是与AI的协作进化，而非与同行的横向比较——这一转变本身就是AI时代职业发展的重要特征。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本章界定了AI旅游主理人的概念内涵，指出其具有AI增强的内容创作者、数据驱动的运营决策者和全链路的商业价值创造者三重身份。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基于个人成长金字塔模型在AI时代的适用性分析，提出了A.C.T.I.V.E.六维能力框架（AI增强、内容创造、精准定位、平台整合、价值实现、持续进化），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并规划了从旅游网红到AI旅游主理人的四阶段职业进化路径。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这一框架为后续章节的深入展开奠定了理论基础。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识记：AI旅游主理人的三层内涵是什么？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理解：A.C.T.I.V.E.模型的六个维度分别代表什么能力？它们之间是什么关系？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应用：请根据A.C.T.I.V.E.模型，为自己设计一份AI旅游主理人能力评估表。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分析：从旅游网红到AI旅游主理人的四阶段进化路径中，每个阶段的核心任务为何不同？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评价：在A.C.T.I.V.E.模型的六个维度中，你认为哪个维度对AI旅游主理人最为关键？为什么？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创造：设计一个基于A.C.T.I.V.E.模型的AI旅游主理人年度成长计划。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Ramkumar N. AI-Powered Social Media Content Optimization: Enhancing Engageme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Bansode T, Kannaujiya P, Patil H, et al. A Review On Impact Of AI On Social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Peres R, Schreier M, Schweidel D, et al. The Creator Economy: An Introductio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伍欣, 彭士平. 从0到1成为旅游网络红人[M]. 北京: 旅游教育出版社, 2025: 25-45.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Poulis A, Chatzopoulou E. The Role of Social Media Influencers to Tourists 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Hinson R E, Mhlanga D, Osei-Frimpong K, et al. Social Media Marketing Manage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