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从0到1成为AI旅游主理人——A.C.T.I.V.E.模型进阶指南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第1章  AI时代旅游产业的新机遇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1.2 AI技术驱动下的旅游产业变革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理解Z世代旅游消费特征与AI时代旅游市场的代际变迁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掌握AI技术驱动下旅游产业变革的核心维度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分析从"人性弱点营销"到"智能体验营销"的底层逻辑演进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识别AI旅游主理人的时代机遇与关键挑战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旅游产业正经历一场深刻的代际变迁。Z世代（1995—2010年出生）作为数字原生代，其旅游消费行为呈现出与传统游客截然不同的特征：追求个性化体验、依赖社交媒体决策、注重即时反馈与沉浸式互动。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根据中国旅游研究院的数据，Z世代已逐渐成为旅游消费的主力人群，其消费决策高度依赖社交媒体内容与用户评价，对"种草—拔草"链路的响应速度远超此前的消费群体[1]。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然而，仅仅理解Z世代消费特征已不足以应对当下的市场变革。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2023年以来，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以ChatGPT为代表的大语言模型（Large Language Model, LLM）和生成式人工智能（Artificial Intelligence Generated Content,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AIGC）技术快速渗透旅游产业链的各个环节，从根本上改变了内容生产、用户交互与价值创造的方式。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Gretzel（2018）最早系统论述了人工智能对旅游营销的影响，指出AI将重塑旅游信息搜索、推荐和决策的全流程[2]。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Ilieva与Yankova等（2024）进一步分析了生成式AI在旅游行业的应用效果，发现AIGC技术在旅游内容创作、虚拟体验和个性化推荐方面具有显著优势[3]。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知识卡片：AIGC（Artificial Intelligence Generated Content）是指利用人工智能技术自动生成文本、图像、音频、视频等多模态内容的技术体系。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与PGC（专业生成内容）和UGC（用户生成内容）不同，AIGC的核心特征是"机器创作"，即AI系统基于训练数据和提示词（Prompt）自主生成创意内容。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从代际变迁的角度看，旅游市场正在从"信息稀缺时代"迈入"智能涌现时代"。在信息稀缺时代，旅游从业者的核心价值在于信息中介——掌握景区资讯、路线规划和价格信息。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而在智能涌现时代，大语言模型可以在数秒内生成完整的旅行攻略，AI推荐系统能够基于用户偏好精准匹配目的地和产品。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从Z世代消费到AI时代：旅游市场的代际变迁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这意味着传统的信息中介价值被大幅压缩，旅游从业者必须转向更高维度的价值创造：情感连接、体验设计和品牌经营。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人工智能技术对旅游产业的驱动作用体现在多个层面。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García-Madurga与Grilló-Méndez（2023）在对人工智能在旅游行业中应用的综述中指出，AI技术已渗透到旅游信息收集与推送、智能解说系统、旅游线路规划、酒店呼叫服务、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游客流量预测和景区管理等多个领域[4]。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Aliyah等（2023）进一步发现，人工智能与物联网（IoT）的结合正在推动智慧旅游目的地（Smart Tourism Destinations, STDs）的建设，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通过多设备互联和数据融合实现旅游服务的全面智能化[5]。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具体而言，AI技术对旅游产业的变革可归纳为以下四个维度：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第一，内容生产方式的变革。AIGC技术使旅游内容的创作从"人力密集型"转向"AI辅助型"。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潘晓霞与刘晓茹（2024）的研究表明，AIGC技术在智能导游、虚拟现实旅游、数字艺术品创作及智慧景区数字孪生平台等方面具有广泛应用，能够显著优化游客体验并加强文旅融合[6]。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旅游内容创作者可以借助大语言模型快速生成旅行文案、攻略和评论，利用AI图像工具批量生产旅游海报和封面图，甚至通过AI视频工具实现从脚本到成片的自动化制作。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第二，用户交互模式的变革。传统旅游交互以"人—信息"模式为主，用户通过搜索引擎和OTA平台获取旅游信息。AI时代，交互模式正在向"人—AI助手"转变。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Chen等（2024）提出的TravelAgent系统展示了大语言模型在个性化旅行规划中的应用潜力，系统能够根据用户的多维约束条件自动生成旅行方案[7]。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de la Rosa等（2024）的TRIP-PAL系统进一步将大语言模型与自动规划器结合，为用户提供带有质量保证的旅行规划服务[8]。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第三，运营决策方式的变革。AI驱动的数据分析能力使旅游从业者从"经验决策"转向"数据驱动决策"。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Ma与Zhang（2024）的研究指出，AI系统通过分析游客偏好、行为和历史数据，可以实现高度个性化的旅游推荐，显著提升游客满意度[9]。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旅游主理人可以利用AI工具进行受众画像分析、内容效果预测和运营策略优化。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第四，商业模式的重构。数字经济时代，旅游企业的商业模式正在经历深刻创新。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AI技术驱动下的旅游产业变革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石建中等（2024）以携程为例，发现旅游企业商业模式经历了互联网平台化、平台移动化与智能化三个阶段的数字化创新，每个阶段均由技术变革触发核心资源、关键业务和价值主张的系统性重构[10]。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Varotsis（2022）从数字创业与创意产业的角度，提出数字技术正在催生旅游领域的新型商业模式和创业机会[11]。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伍欣与彭士平（2025）在《从0到1成为旅游网络红人》中提出，旅游网红营销的底层逻辑是"人性弱点营销"——利用消费者对归属感、认同感和炫耀心理的需求驱动消费行为[12]。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这一逻辑在社交媒体时代确实有效，但在AI时代，消费者被海量AI生成内容包围，传统的情感操控策略正在失效。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AI时代的旅游营销正在从"人性弱点营销"向"智能体验营销"演进。这一演进的底层逻辑包含三个层次：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价值层：从信息中介到体验设计。当AI能够替代信息中介功能时，旅游从业者的核心价值转向体验设计——创造独特的、不可替代的旅游体验。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苏郡婷等（2024）的案例分析表明，AIGC在乡村旅游中的应用不仅限于个性化推荐和虚拟体验，更拓展至营销推广、信息服务和文化遗产保护等深层价值创造[13]。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技术层：从被动触达到主动预测。传统旅游营销依赖用户主动搜索和被动广告曝光。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AI技术使营销从"被动触达"升级为"主动预测"——AI系统能够基于用户行为数据预测旅游意图，在用户尚未明确搜索之前就推送相关内容。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Nugroho等（2024）的研究指出，AI通过更快速、准确的信息处理，能够在住宿、交通、景点等各环节实现与个人偏好的精准匹配[14]。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关系层：从一次性交易到长期用户经营。AI时代的旅游营销强调用户全生命周期价值。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通过AI驱动的私域运营和个性化服务，旅游主理人能够将一次性流量转化为长期用户关系，实现从"流量"到"留量"的跃迁。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"人性弱点营销"到"智能体验营销"的底层逻辑演进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案例：某旅游博主利用AI工具分析粉丝画像后发现，其核心受众对"小众文化旅行"具有高度兴趣。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借助AI生成定制化旅行方案和深度文化解读内容，该博主在三个月内将粉丝转化率提升了40%，复购率提升了60%。这一案例展示了AI驱动的智能体验营销如何超越传统的"种草—拔草"模式。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AI技术的普及为旅游从业者带来了前所未有的机遇，同时也提出了新的挑战。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机遇方面，AI旅游主理人能够以远低于传统模式的成本实现内容规模化生产。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Dwivedi等（2023）系统论述了ChatGPT等生成式AI在酒店与旅游行业的应用实践，指出AI工具在内容创作、客户服务和数据分析方面具有显著的效率优势[15]。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Baig等（2022）从数字创业的角度提出，数字技术为创业者提供了新型商业模式的构建工具，降低了创业门槛[16]。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对于旅游从业者而言，AI工具意味着"一个人就是一支团队"——一个主理人可以同时完成文案撰写、视觉设计、视频剪辑和数据分析等工作。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挑战方面，AI旅游主理人面临三重考验。其一，技术门槛：虽然AI工具日益普及，但有效使用AI工具仍需要提示词工程（Prompt Engineering）和工具组合能力。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其二，内容同质化：当所有人都在使用AI生成内容时，如何保持内容的独特性和人文温度成为核心难题。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Li等（2025）的研究发现，AIGC在旅游营销中的效果虽然总体积极，但在情感共鸣和品牌信任方面仍不及人类原创内容[17]。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其三，伦理与合规：AI生成内容的版权归属、信息准确性和伦理边界尚不清晰，旅游主理人需要在效率与合规之间寻找平衡[18]。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Tošić等（2025）的研究从个性化、安全和商业优化三个维度分析了AI在旅游中的应用，指出AI在带来个性化服务和运营效率提升的同时，也带来了数据隐私和算法偏见等风险[19]。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AI旅游主理人的时代机遇与挑战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AI旅游主理人需要在技术赋能与风险管控之间建立平衡。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本章从Z世代旅游消费特征出发，分析了AI时代旅游市场的代际变迁与产业变革。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AI技术从内容生产、用户交互、运营决策和商业模式四个维度驱动旅游产业重构，推动营销逻辑从"人性弱点营销"向"智能体验营销"演进。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AI旅游主理人面临着前所未有的机遇与挑战，需要在技术赋能、内容独特性和伦理合规之间找到平衡点。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后续章节将围绕A.C.T.I.V.E.模型，系统阐述AI旅游主理人的能力构建路径。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识记：AIGC技术的核心特征是什么？它与传统内容生产方式有何区别？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理解：AI技术对旅游产业的变革体现在哪四个维度？请分别举例说明。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应用：如果你是一位旅游内容创作者，你会如何利用AI工具提升内容生产效率？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分析：从"人性弱点营销"到"智能体验营销"的演进包含哪三个层次？这一演进对旅游从业者意味着什么？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评价：AI旅游主理人面临的三重挑战中，你认为哪一个最难克服？为什么？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创造：设计一个利用AI工具为旅游目的地进行智能体验营销的方案框架。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伍欣, 彭士平. 从0到1成为旅游网络红人[M]. 北京: 旅游教育出版社, 2025.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Gretzel U. Artificial Intelligence in Tourism: An Overview of Reviews[M]//To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Ilieva G, Yankova T, Klisarova-Belcheva S. Effects of Generative AI in Touri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García-Madurga M-Á, Grilló-Méndez A-J. Artificial Intelligence in the Touris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Aliyah, Chandra Lukita, Pangilinan G A, et al. Examining the Impact of Artif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潘晓霞, 刘晓茹. 重塑旅游体验：生成式人工智能赋能数字文旅设计研究[J]. 万方数据, 2024.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