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从0到1成为旅游网络红人——S.C.A.L.E.模型方法论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第4章  旅游内容创作方法论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4.1  旅游内容创作的核心原则与价值导向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4.2  旅游图文内容创作技巧与规范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4.3  旅游短视频拍摄与剪辑实务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4.4  旅游叙事策略与情感共鸣设计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掌握开篇的核心概念与方法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掌握4.1  旅游内容创作的核心原则与价值导向的核心概念与方法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掌握4.2  旅游图文内容创作技巧与规范的核心概念与方法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掌握4.3  旅游短视频拍摄与剪辑实务的核心概念与方法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开篇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【学习目标】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掌握旅游内容创作的核心原则与价值导向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熟悉旅游图文内容与短视频内容的创作技巧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理解旅游叙事策略与情感共鸣设计的原理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学会内容创意的来源挖掘与选题管理方法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能够独立完成一条高质量旅游内容的策划与制作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【导入案例】一条短视频带火一座城：重庆洪崖洞的传播奇迹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重庆洪崖洞景区在抖音上的走红堪称旅游内容传播的经典案例。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最初是一位普通用户拍摄的洪崖洞夜景短视频——灯火辉煌的吊脚楼群在夜色中宛如宫崎骏动画《千与千寻》中的汤屋，这条视频在抖音上获得了数百万点赞和海量转发。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随后，大量旅游创作者蜂拥而至，从不同角度拍摄洪崖洞，形成了持续的内容传播热潮。结果，洪崖洞从一个本地商圈跃升为全国级网红打卡地，日均游客量从数千人激增至数万人。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这一案例生动展示了高质量旅游内容的传播力——一条精妙的短视频，足以改变一个旅游目的地的命运。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4.1  旅游内容创作的核心原则与价值导向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 旅游内容创作的核心原则与价值导向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旅游内容创作不是简单的旅行记录，而是一种有目的、有价值导向的内容生产活动。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在S.C.A.L.E.模型中，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Content creation（内容创作）是连接Self-positioning（自我定位）和Amplification（传播放大）的关键中间环节——再精准的定位也需要通过高质量内容来体现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，再高效的传播策略也需要优质内容作为支撑。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 旅游内容创作的核心原则与价值导向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旅游内容创作应遵循五个核心原则。第一，真实性原则——旅游内容应基于真实的旅行体验，避免过度修饰和虚假宣传。真实性不仅是法律合规的要求，更是建立粉丝信任的基石。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第二，价值性原则——每一条旅游内容都应为受众提供明确的价值，包括实用价值（攻略、信息）、情感价值（共鸣、感动）或审美价值（视觉享受）。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第三，一致性原则——内容风格、调性和质量应保持稳定一致，强化个人品牌认知。第四，创新性原则——在同质化严重的旅游内容市场中，创新是突破传播瓶颈的关键。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第五，可持续性原则——内容创作应注重长期可持续性，避免为了短期流量而牺牲内容质量和个人品牌。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 旅游内容创作的核心原则与价值导向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【知识卡片】内容创作的"三秒法则"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在短视频平台，用户在3秒内就会决定是否继续观看一条视频。因此，旅游短视频的开头3秒被称为"黄金3秒"——必须在极短时间内抓住用户注意力。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常见的开头策略包括：视觉冲击法（直接展示最壮美的画面）、悬念设置法（提出引发好奇的问题）、情感触发法（以温情或震撼的画面开头）和身份认同法（直接呼叫目标受众群体）。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选择哪种策略取决于内容主题、目标受众和平台特性。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4.2  旅游图文内容创作技巧与规范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 旅游图文内容创作技巧与规范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尽管短视频已成为旅游内容的主流形式，但图文内容仍具有不可替代的价值——尤其在深度攻略、文化解读和长尾搜索流量方面，图文内容具有短视频无法比拟的优势。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小红书的种草笔记、微信公众号的深度长文、微博的图文速报，都是旅游图文内容的重要载体。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旅游图文内容创作的核心技巧包括四个方面。一是标题设计——标题是图文内容的"门面"，直接影响点击率。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好的旅游图文标题应同时具备信息量、吸引力和准确性，常见模式包括"数字+目的地"型（如"3天2夜大理深度游攻略"）、"对比+悬念"型（如"去了泰国这么多次，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 旅游图文内容创作技巧与规范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才发现这个海岛才是天花板"）和"痛点+解决方案"型（如"带娃旅行不崩溃的秘密"）。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二是图片选择——旅游图文的视觉质量直接影响阅读体验，应选择构图精美、色彩饱满、具有故事感的图片，并注意图文配比的合理性。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三是结构设计——优秀的旅游图文应具有清晰的结构逻辑，常见结构包括时间线结构（按行程顺序展开）、主题线结构（按美食、住宿、景点等主题分类）和攻略线结构（按交通、预算、装备等实用信息组织）。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四是文案撰写——旅游文案应在信息密度与可读性之间取得平衡，避免流水账式的记录，应融入个人感受与见解，增强内容的独特性和可读性。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4.3  旅游短视频拍摄与剪辑实务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 旅游短视频拍摄与剪辑实务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旅游短视频是当前旅游内容创作中传播效率最高、变现能力最强的内容形式。一条优质的旅游短视频，需要在策划、拍摄和剪辑三个环节都达到专业水准。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在策划阶段，需要明确视频的主题定位、目标受众和传播目标。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旅游短视频的常见类型包括：风景展示型（以视觉冲击为核心卖点）、攻略教学型（提供实用的旅行信息）、体验vlog型（以第一人称视角记录旅行体验）和故事叙事型（以旅行中的故事为核心线索）。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不同类型的视频在拍摄手法、剪辑节奏和配乐选择上都有所不同。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 旅游短视频拍摄与剪辑实务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拍摄阶段，技术要点包括：画面稳定性（使用稳定器或三脚架避免画面抖动）、构图美学（运用三分法、引导线、对称等构图原则）、光线运用（黄金时段拍摄、逆光与侧光的创意运用）和运镜技巧（推拉摇移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跟随拍摄、航拍等）。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Chen等（2019）对抖音短视频特征的研究发现，视频的技术质量（包括分辨率、帧率、色彩饱和度等）与用户互动率之间存在正相关关系，技术质量越高的视频越容易获得算法推荐和用户互动。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在剪辑阶段，核心原则是"节奏为王"——旅游短视频的剪辑节奏应与音乐节拍相协调，画面切换的频率应根据内容类型进行调整。风景展示型视频适合慢节奏、大画面的剪辑风格；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 旅游短视频拍摄与剪辑实务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体验vlog型视频适合快节奏、多画面的剪辑风格。此外，字幕设计、色彩调色和转场效果也是影响视频观感的重要因素。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Zhang（2021）对抖音推荐算法的分析指出，视频的完播率是算法推荐的核心指标之一，而完播率在很大程度上取决于视频的剪辑节奏和信息密度。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【案例】旅游短视频创作的"5W1H"策划框架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Who（谁出镜）：确定视频中的人物角色，是单人出镜、多人互动还是纯风景无人物。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 旅游短视频拍摄与剪辑实务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When（什么时间）：选择最佳拍摄时间，如日出日落黄金时段、季节性景观最佳观赏期。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Where（什么地点）：选择具有视觉冲击力和故事性的拍摄地点，避免千篇一律的打卡点。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What（什么内容）：确定视频的核心主题和信息点，一条视频聚焦一个主题。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Why（为什么拍）：明确视频的传播目标，是涨粉、种草还是品牌合作。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 旅游短视频拍摄与剪辑实务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How（怎么拍）：确定拍摄手法、设备配置和剪辑风格。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通过"5W1H"框架的系统性思考，可以大幅提升旅游短视频的策划效率和质量。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4.4  旅游叙事策略与情感共鸣设计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 旅游叙事策略与情感共鸣设计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叙事是旅游内容的灵魂。同样一个旅游目的地，不同的叙事策略会产生截然不同的传播效果。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旅游叙事策略的核心是在"信息传递"与"情感共鸣"之间找到最佳平衡点——既要让观众获取有用的旅游信息，又要触发情感层面的共鸣反应。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旅游叙事的常见策略包括四种。第一，英雄之旅模式——将旅行经历包装为一段"冒险-挑战-成长"的叙事弧线，使观众在跟随创作者的旅程中获得情感代入和成长启示。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第二，发现之美模式——以"意外发现"为叙事核心，展现旅行中的惊喜与感动，满足受众的好奇心和探索欲。第三，文化对话模式——以与当地人的互动和对话为叙事线索，展现不同文化之间的碰撞与理解。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 旅游叙事策略与情感共鸣设计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第四，情感联结模式——以亲情、友情或爱情为情感线索，将旅游目的地作为情感故事的背景，使内容具有更强的情感穿透力。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Du（2019）对中国千禧一代旅行者的研究发现，旅游短视频的分享行为不仅是旅行体验的记录，更是一种社交货币的构建。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旅游内容中的情感元素——如对壮美自然的惊叹、对异域文化的好奇、对旅途中温暖际遇的感动——是激发受众分享行为的关键驱动力。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因此，在内容创作中刻意设计情感共鸣点（emotional touchpoints），是提升内容传播力的重要策略。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持续的内容输出是旅游网红保持活跃度和粉丝粘性的基础，而持续输出的最大挑战是创意枯竭。建立系统化的创意来源和选题管理机制，是解决这一挑战的关键。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内容创意的来源可以分为五类。一是热点借势——关注社交媒体上的旅游热门话题、季节性旅游热点（如樱花季、红叶季）和突发事件（如新景区开放、政策变化），及时产出相关内容。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二是用户需求——通过评论区分析、私信互动和粉丝调研，了解粉丝最关心的旅游问题和需求，据此策划内容。三是数据洞察——通过平台数据分析工具，识别高表现内容的共同特征，找到"爆款公式"。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四是跨领域融合——将旅游与其他领域（如美食、历史、摄影、户外运动）结合，创造差异化的内容主题。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五是个人经历——从自身的旅行经历中挖掘独特的故事和见解，这是最具个人特色也最难以被复制的创意来源。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选题管理是确保内容创作有序推进的重要手段。建议旅游网红建立"选题库"制度——使用表格或笔记工具，将所有创意想法记录下来，并按优先级、时效性和创作难度进行分类管理。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同时，制定月度或周度的内容发布计划，确保内容输出的节奏感和多样性。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一个健康的内容矩阵应该包含不同类型的内容：引流型内容（追逐热点，获取新粉丝）、沉淀型内容（深度攻略，建立专业形象）、互动型内容（引发讨论，提升粉丝粘性）和变现型内容（品牌合作，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实现商业价值）。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表4-1 旅游网红内容矩阵规划建议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【本章小结】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本章系统阐述了旅游内容创作的方法论体系。旅游内容创作应遵循真实性、价值性、一致性、创新性和可持续性五个核心原则。图文内容创作需注重标题设计、图片选择、结构设计和文案撰写四个方面。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短视频创作需要在策划、拍摄和剪辑三个环节都达到专业水准，其中"黄金3秒"和剪辑节奏是影响传播效果的关键因素。旅游叙事策略包括英雄之旅、发现之美、文化对话和情感联结四种模式。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内容创意可通过热点借势、用户需求、数据洞察、跨领域融合和个人经历五个渠道获取，并通过选题库制度进行系统化管理。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【思考与练习】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旅游内容创作的五个核心原则是什么？请结合一个具体的旅游网红案例，分析其如何践行这些原则。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请选择一个旅游目的地，分别用四种叙事策略（英雄之旅、发现之美、文化对话、情感联结）构思四条不同的短视频内容。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什么是"黄金3秒"法则？请为一条旅游短视频设计三个不同风格的开头3秒。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 内容创意的五个来源是什么？请建立一个包含10个选题的选题库，并按引流型、沉淀型、互动型和变现型进行分类。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 请根据表4-1的内容矩阵规划，为自己设计一个月度的旅游内容发布计划。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【参考文献】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[1] Chen, Z., He, Q., Mao, Z., Chung, H., &amp; Maharjan, S. (2019). A study on the characteristics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of Douyin short videos and implications for edge caching. arXiv preprint, arXiv:1903.12399.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[2] Zhang, Z. (2021). Analysis on the "Douyin (TikTok) mania" phenomenon based on recommendatio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 algorithms. E3S Web of Conferences, 235, 03029. https://doi.org/10.1051/e3sconf/202123503029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[3] Du, X. (2019). "I want to share a beautiful journey with my friends!" — Chinese Millennial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travelers' sharing of travel videos via social media and their tourism experiences. Semantic Sc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holar.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[4] 张红光. (2023). "世界美食之都"短视频传播内容优化策略探析——以"扬州世界美食之都"官方账号为例. 传媒观察.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[5] Li, Z., &amp; Xu, Z. (2024). Analysis and optimization of recommendation mechanism and content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creation in social media platform: A case study of TikTok tourism short videos. SHS Web of Conf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erences, 199, 03015. https://doi.org/10.1051/shsconf/202419903015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[6] Tang, L., &amp; Wang, C. (2022). The research on the comparison of Hanfu fashion short videos 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 Douyin and TikTok. ASSEHR, 220105. https://doi.org/10.2991/assehr.k.220105.014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[7] Wang, Y., Qin, Z., Tang, J., &amp; Zhang, W. (2022). Optimization of digital recommendation ser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vice system for tourist attractions based on personalized recommendation algorithm. Wireless Co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mmunications and Mobile Computing, 2022, 1191419. https://doi.org/10.1155/2022/1191419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[8] Gretzel, U. (2017). The visual turn in social media marketing. Tourism Management Perspecti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ves, 24, 1-2.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[9] 黄芸. (2021). 旅游期刊内容营销演进及IP开发和运营研究——以《时尚旅游》"大咖的餐桌"为例. 新媒体研究.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[10] Liu, D. (2022). Simulation path of network microvideo personalized recommendation based on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improved ant colony algorithm. Wireless Communications and Mobile Computing, 2022, 4639857. ht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tps://doi.org/10.1155/2022/4639857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[11] Wang, X., Liu, B., &amp; Zhang, J. (2020). New developments in tourism live broadcasting. ASSE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 内容创意的来源挖掘与选题管理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HR, 200801. https://doi.org/10.2991/assehr.k.200801.059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[12] 普利兹, 孙庆磊. (2018). 兴趣变现：内容营销之父教你打造有"趣"的个人IP. 北京: 机械工业出版社.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开篇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4.1  旅游内容创作的核心原则与价值导向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4.2  旅游图文内容创作技巧与规范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4.3  旅游短视频拍摄与剪辑实务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4.4  旅游叙事策略与情感共鸣设计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简述开篇的核心内容。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