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第12章  AIGC赋能与新媒体未来趋势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 AIGC在内容创作中的应用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12.2 AI辅助运营与数据分析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12.3 AIGC对创作者生态的影响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12.4 虚拟数字人与AI主播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12.5 Web3.0与去中心化创作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掌握12.1 AIGC在内容创作中的应用的核心概念与方法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掌握12.2 AI辅助运营与数据分析的核心概念与方法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掌握12.3 AIGC对创作者生态的影响的核心概念与方法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掌握12.4 虚拟数字人与AI主播的核心概念与方法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AIGC（Artificial Intelligence Generated Content，人工智能生成内容）正在以空前的速度重塑新媒体内容创作的全链条。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Wu等学者在AIGC综述研究中指出，AIGC代表了内容生产方式的范式转换——从PGC（专业生产内容）到UGC（用户生产内容）再到AIGC（AI生成内容），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内容生产的边际成本正在趋近于零[1]。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AIGC在新媒体内容创作中的主要应用场景包括：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文本生成：大语言模型（如GPT-4、文心一言、Claude）能够根据提示词生成文章、脚本、标题、产品描述等文本内容。创作者可以用AI进行选题头脑风暴、生成初稿、优化标题、编写视频脚本。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Hua等学者的研究表明，生成式AI正在迅速改变社交媒体上UGC的创作方式，AI工具使文本创作的效率提升了3-5倍[2]。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图像生成：AI图像生成工具（如Midjourney、Stable Diffusion、DALL-E 3）能够根据文字描述生成高质量图像。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创作者可以用AI生成封面图、插画、信息图等视觉素材，大幅降低视觉设计的成本和门槛。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视频生成：AI视频生成技术（如Sora、Runway、Pika）正在快速发展，能够根据文字描述或静态图片生成视频片段。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虽然当前AI生成视频的质量尚不能完全替代实拍，但在MV、概念展示、动画短片等场景中已有应用[3]。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音频生成：AI语音合成技术（如Azure TTS、ElevenLabs）能够生成高质量的语音旁白，AI音乐生成工具（如Suno、Udio）能够创作背景音乐。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这些工具为短视频创作者提供了丰富的音频素材来源。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AIGC在内容创作中的应用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知识卡片：AIGC内容创作的"人机协作"模式是指创作者负责创意构思、策略判断和质量把控，AI负责执行生成、素材产出和重复劳动。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在这种模式下，创作者的核心竞争力从"制作能力"转向"创意能力"和"判断能力"——能想出好创意、能判断AI生成内容质量的创作者将拥有最大优势。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12.2 AI辅助运营与数据分析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AI辅助运营与数据分析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AIGC技术不仅赋能内容创作，也在改变新媒体运营的工作方式。AI辅助运营的主要应用场景包括：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数据分析自动化：AI可以自动处理大量运营数据，发现人眼难以察觉的趋势和规律。例如，使用AI分析近100条内容的完播率曲线，自动识别"高流失时间点"并给出优化建议。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AI辅助运营与数据分析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创作者可以使用ChatGPT的Data Analysis功能或Python+AI工具进行自动化数据分析[4]。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竞品监控：AI可以自动化监控竞品账号的内容发布和数据表现，定期生成竞品分析报告。创作者可以设置"竞品监控Prompt"——让AI定期抓取竞品数据并生成结构化分析报告。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AI辅助运营与数据分析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评论情感分析：AI能够自动分析评论区的情感倾向，帮助创作者快速了解用户反馈的整体态度。情感分析可以识别正面、负面和中性评论的比例，以及具体讨论的话题点[5]。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内容分发优化：AI可以根据不同平台的内容偏好，自动对同一内容素材进行多平台适配。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AI辅助运营与数据分析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例如，将一条3分钟视频的脚本输入AI，让AI分别生成抖音版（30秒精华）、小红书版（图文笔记）、公众号版（深度文章）的适配内容。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用户画像洞察：AI可以整合多平台的粉丝数据，生成更完整的用户画像。通过分析粉丝的评论内容、互动行为和消费偏好，AI能帮助创作者发现"意想不到的用户需求"[6]。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12.3 AIGC对创作者生态的影响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AIGC对创作者生态的影响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AIGC对新媒体创作者生态的影响是深刻且双面的。从积极面看，AIGC降低了内容创作的技术门槛，使更多有创意但缺乏技术能力的人能够参与内容创作；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提高了内容生产效率，使创作者能以更低的成本产出更多内容；催生了新的内容形态和商业模式，如AI生成艺术、AI虚拟角色等[7]。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AIGC对创作者生态的影响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从挑战面看，AIGC也带来了若干风险和问题。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Møller等学者通过实验研究系统评估了生成式AI对社交媒体的影响，发现AI生成内容在用户参与度方面与人类创作内容存在差异，平台生态可能因此发生深层变化[15]。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AIGC对创作者生态的影响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内容同质化加剧：当大量创作者使用相同的AI工具和相似的提示词时，产出内容的差异化程度将降低。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Wei和Tyson在研究AI生成内容对社交媒体的影响时发现，AIGC内容的增长可能导致平台内容多样性的下降，用户可能逐渐对"AI味"内容产生审美疲劳[8]。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AIGC对创作者生态的影响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版权与原创性问题：AI生成内容的版权归属尚无明确的法律共识。创作者使用AI生成的内容是否存在侵权风险？AI生成的内容能否受版权保护？这些问题在法律层面仍在探索中。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信任危机：当用户无法分辨内容是由人类还是AI创作时，可能产生"信任危机"。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AIGC对创作者生态的影响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Yang等学者的研究关注了社交媒体上AIGC内容的检测问题，指出随着AI生成内容的逼真度提高，用户对内容真实性的判断将更加困难[9]。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Gamage等学者研究了AI生成内容的标签设计对用户感知的影响，发现不同形式的警示标签能显著影响用户对内容的信任度，平台和创作者都需要重视AI内容的透明度问题[16]。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AIGC对创作者生态的影响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创作者价值重估：当AI能够以极低成本生成"合格"内容时，创作者的核心价值将发生转移——从"内容制作能力"转向"创意构思能力""专业判断能力"和"人际连接能力"。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这一转变对创作者的能力模型提出了新的要求。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12.4 虚拟数字人与AI主播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虚拟数字人与AI主播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虚拟数字人（Virtual Human）是AIGC技术在新媒体领域的前沿应用之一。虚拟数字人是通过计算机图形学、AI和动作捕捉技术创建的数字化人物形象，能够模拟真人的外貌、表情、声音和动作。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虚拟数字人在新媒体内容创作中的应用场景包括：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虚拟数字人与AI主播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虚拟主播：以虚拟形象进行直播或视频创作。虚拟主播的优势是可以24小时不间断直播、形象可控可定制、不会出现真人主播的"人设崩塌"风险。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Zhao等学者对虚拟YouTuber（VTuber）的大规模分析显示，虚拟主播的收入分配存在显著不平等，头部虚拟主播集中了大部分收入[10]。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虚拟数字人与AI主播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AI客服/助手：以虚拟数字人形象为粉丝提供咨询和互动服务。AI助手可以7×24小时在线回答粉丝问题，提升社群运营效率。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品牌代言人：企业创建专属的虚拟品牌代言人，用于品牌传播和产品推广。虚拟代言人避免了真人代言人可能出现的负面事件风险。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虚拟数字人与AI主播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虚拟数字人技术目前仍处于发展初期，面临的主要挑战包括：技术成本较高（高质量虚拟数字人的制作成本仍在数十万级别）、用户接受度尚不确定（部分用户对虚拟形象存在"恐怖谷"效应）、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商业模式不成熟（虚拟数字人内容的变现路径仍在探索中）。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12.5 Web3.0与去中心化创作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 Web3.0与去中心化创作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Web3.0概念为新媒体内容创作提供了另一种可能的发展方向。Web3.0的核心理念是"去中心化"——通过区块链技术实现数据所有权的回归和价值的去中心化分配[11]。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Web3.0对新媒体创作者的潜在影响包括：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 Web3.0与去中心化创作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内容确权：通过区块链的NFT（Non-Fungible Token，非同质化代币）技术，创作者可以将数字内容上链确权，实现内容的可溯源和可交易。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樊传果和李宁远指出，区块链NFT技术能够重塑创作者经济的价值理路，建立去中心化的平台自治商业模式[12]。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 Web3.0与去中心化创作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直接变现：Web3.0平台允许创作者直接向粉丝出售内容或权益，无需经过平台中介。这降低了平台的"抽成"比例，使创作者能获得更高比例的内容收入。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社区治理：通过DAO（Decentralized Autonomous Organization，去中心化自治组织）模式，创作者社区可以由成员共同治理，而非由单一平台控制。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 Web3.0与去中心化创作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创作者和粉丝共同决定内容方向、分配规则和发展策略。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需要客观看待的是，Web3.0和去中心化创作目前仍处于早期探索阶段，技术成熟度、用户接受度和监管合规性都存在不确定性。创作者应保持关注，但不宜将主要精力投入尚未成熟的Web3.0平台。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在AIGC和平台算法不断演进的时代，创作者的核心竞争力正在发生根本性转变。本书认为，未来创作者不可替代的核心竞争力体现在三个维度：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创造力（Creativity）：AI擅长"在已知空间内优化"，但不擅长"开拓未知空间"。真正的创造力——发现新选题、提出新观点、创造新形式——仍然是人类创作者的专属能力。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创作者应将更多精力投入"创意构思"而非"内容制作"，将制作环节交给AI和工具[13]。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共情力（Empathy）：AI能理解文字的字面含义，但难以真正理解人类情感的微妙变化。能够深度共情受众、敏锐捕捉社会情绪、用内容触达人心深处的创作者，将始终拥有不可替代的价值。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共情力来源于真实的生活经验和真诚的人际交往——这是AI无法"生成"的。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判断力（Judgment）：在信息过载的时代，"知道什么值得说"比"能说出什么"更重要。创作者的专业判断力——对选题价值的判断、对内容质量的判断、对行业趋势的判断——是其长期影响力的基石。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判断力需要长期的领域积累和持续的学习思考来培养[14]。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案例：一位科技领域创作者在AIGC浪潮中调整了创作策略。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他将内容制作中的"可标准化"环节（如字幕生成、素材剪辑、基础文案）全部交给AI工具，将节省的时间投入"不可标准化"环节——深度行业访谈、独家数据分析和前瞻趋势判断。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调整后，他的内容产量提升了2倍，而内容的"独家性"和"深度"也显著提升，粉丝增长率反而高于AI工具使用前。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CREATE模型的最终维度"Evolution System"（演进体系）强调：创作者的成长不是一次性的"从0到1"，而是持续的"从1到N、从N到∞"的进化过程。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在技术快速迭代的时代，唯一不变的就是变化本身。保持学习、拥抱变化、坚守价值——这是新媒体创作者穿越技术周期、实现长期发展的根本之道。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创作者的未来核心竞争力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胡启元指出，生成式AI正在引发内容创作生态的行业整合与信任危机，创作者需要在技术赋能与内容真实性之间找到平衡，方能在变革中立于不败之地[17]。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12.1 AIGC在内容创作中的应用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12.2 AI辅助运营与数据分析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12.3 AIGC对创作者生态的影响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12.4 虚拟数字人与AI主播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12.5 Web3.0与去中心化创作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简述12.1 AIGC在内容创作中的应用的核心内容。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Wu J, Gan W, Chen Z, et al. AI-Generated Content (AIGC): A Survey[J]. arXiv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Hua Y, Niu S, Cai J, et al. Generative AI in User-Generated Content[C]. CHI,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Lu Y, Shen M, Wang H, et al. Machine Learning for Synthetic Data Generation: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AIGC技术在图书馆社交媒体运营中的应用与策略研究[J]. 图书馆学研究, 2025(1): 45-52.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Coppolillo E, Cinus F, Minici M, et al. Engagement-Driven Content Generation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AIGC技术赋能跨境电商社交媒体营销的策略探析[J]. 电子商务, 2025(2): 34-38.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