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从0到1成为新媒体内容创作与运营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第10章  内容变现模式与商业路径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10.1 创作者变现全景图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10.2 广告变现模式与定价策略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10.3 电商变现：直播带货与短视频带货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10.4 知识付费产品体系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10.5 粉丝经济与会员模式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掌握10.1 创作者变现全景图的核心概念与方法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掌握10.2 广告变现模式与定价策略的核心概念与方法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掌握10.3 电商变现：直播带货与短视频带货的核心概念与方法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掌握10.4 知识付费产品体系的核心概念与方法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10.1 创作者变现全景图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 创作者变现全景图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变现是创作者经济闭环的最后一环，也是支撑创作者持续产出的物质基础。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Goanta和Bertaglia在研究数字网红变现模式时指出，创作者的变现模式已从早期的单一广告分成，发展为多元化的商业生态，涵盖广告、电商、知识付费、粉丝经济和平台补贴等多种形态[1]。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 创作者变现全景图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创作者的主流变现模式可归纳为五大类：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选择变现模式时应考虑三个匹配因素：创作者类型与变现模式的匹配——专业知识型创作者适合知识付费，生活分享型创作者适合电商带货，观点评论型创作者适合广告合作；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10.1 创作者变现全景图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粉丝画像与变现模式的匹配——高净值粉丝群体适合知识付费，大众消费群体适合电商带货；内容调性与变现模式的匹配——内容调性与商业行为的一致性越高，变现对粉丝体验的损害越小[2]。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10.2 广告变现模式与定价策略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广告变现模式与定价策略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广告合作是新媒体创作者最传统的变现方式。根据合作形式的不同，广告变现可分为以下几种类型：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内容植入广告：品牌方付费让创作者在正常内容中植入品牌或产品信息。植入广告的优势是对粉丝体验的干扰较小，劣势是制作成本较高——需要创作者将品牌信息自然融入内容叙事中[3]。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广告变现模式与定价策略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专题内容广告：创作者为品牌方专门制作一条推广内容。这类广告的创意空间更大，但对创作者的内容平衡能力要求更高——广告内容如果与日常内容风格差异过大，容易引发粉丝反感。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品牌代言：创作者作为品牌大使或代言人，在一定期限内为品牌进行多渠道推广。品牌代言通常面向头部创作者（50万+粉丝），收入水平最高，但也对创作者的品牌形象提出了更高要求。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广告变现模式与定价策略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广告定价策略方面，创作者可参考以下定价框架：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- CPM定价法：按千次曝光定价。参考公式：广告费 = 近30条内容平均播放量 ÷ 1000 × CPM单价。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广告变现模式与定价策略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不同领域的CPM单价差异较大——金融科技领域CPM可达50-100元，泛娱乐领域CPM约10-30元。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- 效果定价法：按实际效果（如点击量、转化量）定价。这种定价方式对品牌方更友好，但创作者需要承担效果波动的风险。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广告变现模式与定价策略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- 套餐定价法：将多平台、多形式打包销售。例如"1条抖音视频+1条小红书笔记+1次直播口播"的套餐组合，提升客单价的同时为品牌方提供整合营销价值[4]。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案例：一位家居领域创作者（抖音粉丝50万）的广告合作流程：品牌方提出合作需求→创作者评估品牌与自身调性的匹配度→确定合作形式（视频植入或专题内容）→根据近30条视频平均播放量（约80万）和领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10.2 广告变现模式与定价策略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域CPM（约30元）报价2.4万元→制作并发布内容→提供数据报告（播放量、互动量、品牌词搜索量变化）。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10.3 电商变现：直播带货与短视频带货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电商变现：直播带货与短视频带货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电商变现是当前创作者收入天花板最高的变现模式。根据内容形式的不同，可分为直播带货和短视频带货两种主要形态。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直播带货是通过实时直播向观众展示和销售商品的电商模式。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电商变现：直播带货与短视频带货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Fu在直播电商综述研究中指出，直播电商的核心创新在于将传统电商的"产品导购"转型为"内容导购"，通过主播的人格化推荐和实时互动大幅提升转化效率[5]。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直播带货的成功要素包括：选品能力——选择与粉丝画像匹配、有价格优势、有展示效果的产品；话术体系——设计结构化的产品介绍话术（痛点引入→产品展示→使用效果→价格对比→促单话术）；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电商变现：直播带货与短视频带货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直播间场景——搭建专业、干净的直播背景，确保灯光和收音质量；流量获取——通过预热短视频、粉丝群通知、平台付费推广等方式为直播间导入流量[6]。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短视频带货是在短视频内容中嵌入商品链接（如抖音小黄车、小红书商品卡片），用户观看视频后直接点击购买。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电商变现：直播带货与短视频带货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短视频带货的优势是内容可反复消费、长尾转化效果好，劣势是转化率通常低于直播带货（缺乏实时互动的促单效果）。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电商变现的核心数据指标包括：GMV（商品交易总额）、转化率（下单人数/观看人数）、客单价（GMV/下单人数）、退货率和佣金比例。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10.3 电商变现：直播带货与短视频带货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创作者应重点关注"实际佣金收入"而非GMV——GMV高不代表实际收入高，需要扣除退货和平台佣金后的净收入才是创作者的真实收益[7]。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Niu等学者研究了YouTuber如何利用生成式AI内容变现的集体知识，发现AIGC工具正在为创作者开辟全新的变现渠道[14]。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10.4 知识付费产品体系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 知识付费产品体系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知识付费是专业知识型创作者的核心变现路径。知识付费产品的形态包括：在线课程（录播/直播）、训练营（短期集中训练）、一对一咨询、付费社群和电子书/报告。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知识付费产品体系的设计应遵循"金字塔"结构：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 知识付费产品体系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知识付费产品的设计原则：第一，需求验证先行——在投入大量时间开发课程之前，先通过免费内容或问卷调研验证目标用户是否有付费意愿。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第二，效果可感知——知识付费产品的核心价值是"帮用户解决问题"，产品设计应确保用户在完成后能感知到明确的效果（如学会了某项技能、解决了某个问题）。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10.4 知识付费产品体系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第三，持续迭代——根据用户反馈持续优化产品内容和形式，提升完课率和好评率[8]。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10.5 粉丝经济与会员模式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粉丝经济与会员模式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粉丝经济是建立在创作者与粉丝之间情感连接基础上的变现模式。与广告变现和电商变现不同，粉丝经济的收入直接来自粉丝的付费支持，而非第三方品牌方或商品销售利润。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粉丝经济的典型形态包括：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粉丝经济与会员模式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打赏/赞赏：粉丝在直播或内容平台直接向创作者发送虚拟礼物或金钱赞赏。打赏模式的收入波动性较大，高度依赖直播间的即时氛围和粉丝情绪[9]。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会员订阅：粉丝按月/年支付固定费用，获取创作者的专属内容或服务。会员订阅模式的优势是收入可预测性强（订阅制带来稳定的月度收入），劣势是需要持续提供超出免费内容的"会员专属价值"以维持续费率。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粉丝经济与会员模式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周边产品：将创作者的个人IP实体化为可购买的产品，如文创产品、联名商品、品牌服饰等。周边产品不仅能产生收入，还能增强粉丝的归属感和身份认同。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Kopf在研究中指出，平台和创作者在变现模式上存在"价值分配博弈"——平台倾向于将创作者纳入平台控制的变现体系（如平台直播打赏分成、平台电商佣金），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粉丝经济与会员模式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而创作者则倾向于建立更直接的变现渠道以最大化自身收益[10]。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Meisner和Pillath从机制设计角度分析了网络效应下数字内容的变现问题，指出创作者应利用网络效应设计更优的变现机制，而非完全依赖平台分配[13]。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10.5 粉丝经济与会员模式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创作者应在利用平台变现工具的同时，积极构建直接变现能力（如私域销售、自有产品品牌），降低对平台分成的依赖。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变现不是"有了一定粉丝量就立刻开始赚钱"的简单决策，而是需要精心规划节奏的战略过程。过早变现会损害粉丝信任和内容质量，过晚变现则会错失收入窗口。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商业化的推荐节奏如下：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0-1万粉丝（信任建设期）：不建议进行任何商业化行为。此阶段的核心任务是产出高质量内容、积累种子粉丝、建立专业形象。过早发布广告或带货内容容易让粉丝产生"这个创作者只是想赚钱"的负面认知。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1-5万粉丝（轻量变现期）：可以开始轻量级的变现尝试，如偶尔的品牌合作（每月不超过1-2条广告内容）、开通打赏功能、测试低价知识付费产品。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广告内容与日常内容的比例应控制在1:10以下[11]。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5-20万粉丝（多元变现期）：可以启动多元变现策略，同时运营广告合作、电商带货和知识付费等多条变现路径。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此阶段需要注意"商业化内容"与"价值内容"的平衡——建议保持至少70%的内容为纯价值输出。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20万+粉丝（成熟商业期）：建立系统化的商业变现体系，包括品牌合作矩阵、电商运营体系、知识付费产品线和私域变现闭环。此阶段可以考虑组建团队（商务、运营、内容），将个人创作者升级为内容工作室。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商业化节奏的核心原则是"信任优先"——粉丝信任是所有变现模式的基础，任何损害信任的变现行为（如推荐劣质产品、发布虚假广告、过度发布商业内容）都会产生长期负面影响。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Peres等学者指出，创作者经济的可持续性取决于创作者与受众之间信任关系的维护，过度商业化将导致"信任破产"和用户流失[12]。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Vásconez-Torres和Rivera-Costales对数字平台内容创作者的变现营销策略进行了系统分析，指出创作者需要根据平台特性和受众特征选择最适合的变现组合[15]。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变现是CREATE模型中"Transformation Engine"（转化引擎）维度的核心实践。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10.6 变现路径选择与商业化节奏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有效的变现不是"在内容末尾加一个购买链接"那么简单，而是需要从内容规划阶段就进行系统设计——内容定位决定粉丝画像，粉丝画像决定变现模式，变现模式反过来影响内容策略，形成一个完整的商业闭环。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10.1 创作者变现全景图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10.2 广告变现模式与定价策略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10.3 电商变现：直播带货与短视频带货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10.4 知识付费产品体系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10.5 粉丝经济与会员模式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简述10.1 创作者变现全景图的核心内容。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42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Goanta C, Bertaglia T C. Digital Influencers, Monetization Models and Platfo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Casner T, Teh T H. Content-Hosting Platforms: Discovery, Membership, or Both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陈茜. KOL的"带货新浪潮"[J]. 互联网周刊, 2019(8): 42-44.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汪瑜. 基于AISAS模型的"短视频+双KOL"广告营销模式研究——以"深夜徐老师"探访易梦玲家为例[J]. 传媒观察, 2023(7): 66-72.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Fu Y. Live Streaming Commerce: A Review and Prospects[C]. ASSERH, 2021: 325-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申成然, 龚婷. 直播带货双渠道供应链定价模式研究——考虑网红KOL影响力的分析[J]. 管理学报, 2025, 22(2): 89-97.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