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从0到1成为新媒体内容创作与运营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第9章  数据分析与内容优化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9.1 新媒体数据指标体系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9.2 数据分析工具与方法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9.3 内容复盘方法论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9.4 A/B测试与内容实验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9.5 用户画像数据化与策略调整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9.6 竞品分析与数据驱动决策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掌握9.1 新媒体数据指标体系的核心概念与方法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掌握9.2 数据分析工具与方法的核心概念与方法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掌握9.3 内容复盘方法论的核心概念与方法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掌握9.4 A/B测试与内容实验的核心概念与方法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9.1 新媒体数据指标体系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新媒体数据指标体系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数据分析是新媒体运营从"经验驱动"走向"科学驱动"的关键环节。建立清晰的数据指标体系，是数据分析的第一步。新媒体内容的数据指标可分为四个层次：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曝光层指标：衡量内容触达了多少用户。核心指标包括播放量/阅读量（内容被展示的总次数）、曝光量（内容出现在用户信息流中的次数）、触达人数（实际看到内容的独立用户数）。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新媒体数据指标体系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曝光层指标反映内容的"传播广度"，但无法衡量内容质量——一条标题党视频可能获得高曝光但低完播[1]。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互动层指标：衡量用户对内容的参与程度。核心指标包括完播率（完整观看/阅读的比例）、点赞率（点赞数/播放量）、评论率（评论数/播放量）、分享率（分享数/播放量）、收藏率（收藏数/播放量）。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新媒体数据指标体系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互动层指标是平台算法推荐的核心依据，直接决定内容能否获得更多推荐流量[2]。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转化层指标：衡量内容驱动用户行为的能力。核心指标包括关注转化率（新关注人数/播放量）、点击率（链接点击数/播放量）、转化率（完成目标行为的人数/总人数）。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 新媒体数据指标体系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转化层指标反映内容的"商业价值"——高转化率意味着内容能有效驱动用户行动。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资产层指标：衡量创作者长期积累的资产价值。核心指标包括粉丝总数、粉丝活跃率（活跃粉丝/总粉丝）、粉丝画像匹配度（粉丝画像与目标受众的重合度）、内容长尾价值（历史内容的持续流量贡献）。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9.2 数据分析工具与方法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数据分析工具与方法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新媒体数据分析工具可分为三类：平台自带分析工具、第三方数据分析平台和自定义数据看板。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平台自带分析工具是最直接的数据来源。抖音创作者服务中心提供视频数据、粉丝画像、直播数据等详细分析；小红书创作者中心提供笔记数据、粉丝画像和搜索热词分析；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数据分析工具与方法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B站创作中心提供视频播放数据、互动数据和粉丝增长分析。这些工具的优势是数据准确、实时性好，劣势是只能查看本平台数据，无法跨平台对比[3]。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第三方数据分析平台提供跨平台的数据整合和深度分析。新榜（newrank.cn）提供微信公众号、抖音、小红书等多平台的数据排行和内容分析；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数据分析工具与方法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飞瓜数据（feigua.cn）专注短视频和直播电商数据分析；蝉妈妈（chanmama.com）提供抖音电商和达人数据。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第三方平台的优势是数据维度丰富、支持竞品对比，劣势是部分深度数据需要付费订阅。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数据分析工具与方法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Ashraf指出，社交媒体分析已从单纯的流量统计演变为涵盖参与率、点击率、转化率和受众人口统计的综合分析体系，是评估业务绩效的关键工具[12]。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自定义数据看板适用于数据需求个性化的创作者。创作者可以使用Excel或Google Sheets建立自定义数据追踪表格，记录每条内容的核心指标，并使用数据透视表和图表进行趋势分析。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数据分析工具与方法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对于有技术能力的创作者，可以使用Python+Pandas进行更复杂的数据处理，或使用Tableau/Power BI构建可视化数据看板[4]。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数据分析的基本方法包括：趋势分析——观察指标随时间的变化趋势，判断增长/下降的原因；对比分析——将不同内容、不同时段、不同平台的数据进行横向对比，发现差异和规律；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 数据分析工具与方法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下钻分析——从总观数据逐层深入，定位问题的具体原因（如完播率下降→定位到哪个时间点的流失率最高→分析该时间点的内容问题）。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9.3 内容复盘方法论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 内容复盘方法论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内容复盘是将"经验"转化为"能力"的系统化方法。创作者应建立"每条必复盘、每周小复盘、每月大复盘"的复盘节奏。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单条内容复盘采用"数据—归因—行动"三步法。第一步，记录数据——将该条内容的核心指标（播放量、完播率、互动率等）与账号平均水平对比。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 内容复盘方法论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第二步，归因分析——如果数据优于平均，分析成功因素（选题、标题、结构、发布时间等）；如果数据低于平均，分析失败原因。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第三步，行动方案——将复盘结论转化为可执行的行动项（如"此类选题效果好，下周再做一组类似选题"）[5]。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 内容复盘方法论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周度复盘聚焦"内容矩阵"层面。将本周发布的所有内容按数据表现排序，分析排名前列和排名末尾的内容特征差异，找出"好内容"和"差内容"的区分因素。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周度复盘还应关注粉丝增长趋势——本周净增粉丝数、取关人数、涨粉来源分析等。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 内容复盘方法论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月度复盘从更宏观的视角审视运营策略。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月度复盘应包含：内容产出统计（本月发布内容数量、各类型占比）、数据趋势分析（核心指标的月度变化趋势）、粉丝画像变化（粉丝数量、画像、活跃度的变化）、变现数据（如有）、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 内容复盘方法论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下月计划（基于本月数据调整的内容策略和运营计划）[6]。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9.4 A/B测试与内容实验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A/B测试与内容实验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A/B测试是数据驱动内容优化的科学方法。其核心原理是：控制变量，对比两种方案的效果差异，以数据而非直觉做出决策。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新媒体内容A/B测试的常见应用场景包括：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A/B测试与内容实验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标题A/B测试：为同一条内容准备2-3个备选标题，分别在小范围测试点击率，选择表现最优的标题正式发布。微信公众号后台原生支持标题A/B测试功能[7]。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封面A/B测试：为同一条短视频准备2个不同风格的封面，先用一个封面发布，观察初始数据表现；如果数据不佳，更换封面重新发布（注意：部分平台不允许同一内容重复发布，需要稍作修改）。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A/B测试与内容实验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发布时间A/B测试：连续两周在同一内容类型上分别选择不同时段发布，对比不同时段的数据表现，找到最优发布时间。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内容结构A/B测试：对同一选题尝试不同的内容结构（如"故事导入型"vs"直入主题型"），对比哪种结构的完播率更高。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A/B测试与内容实验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A/B测试的注意事项：每次只测试一个变量（否则无法确定哪个变量导致了效果差异）；测试样本量要足够大（至少数千播放量才能得出统计显著的结论）；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测试结果可能是阶段性的（不同时期用户偏好可能变化），需要定期重新验证[8]。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 A/B测试与内容实验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Jiang等学者指出，社交平台上的A/B测试面临"干扰网络"问题——用户之间的社交互动可能污染实验结果，创作者在设计A/B测试时应考虑这一因素[13]。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9.5 用户画像数据化与策略调整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 用户画像数据化与策略调整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平台后台提供的粉丝画像数据是创作者调整内容策略的重要依据。粉丝画像的关键维度包括：性别分布、年龄分布、地域分布、兴趣标签分布和活跃时段分布。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用户画像数据化分析的核心价值在于"验证假设"和"发现意外"。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 用户画像数据化与策略调整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验证假设是指确认粉丝画像是否与预期目标受众一致——如果创作者定位面向"25-35岁职场女性"，但实际粉丝画像显示"18-24岁大学生"占比最高，说明内容策略需要调整。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发现意外是指从数据中发现预期之外的规律——如创作者可能发现自己在三线城市的粉丝互动率远高于一线城市，这可能意味着内容在三线城市有更大的市场机会[9]。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 用户画像数据化与策略调整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当粉丝画像与目标受众出现偏差时，创作者需要从以下方面调整内容策略：调整选题方向（面向实际粉丝群体的需求而非假设需求）、调整内容语言（使用目标受众熟悉的表达方式）、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调整发布时间（与目标受众的活跃时段对齐）、调整视觉风格（匹配目标受众的审美偏好）。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9.6 竞品分析与数据驱动决策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9.6 竞品分析与数据驱动决策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竞品分析是内容优化的"捷径"——通过研究同领域优秀创作者的成功经验，可以避免"从零试错"的成本。竞品分析应系统化、定期化，而非随机的"刷一刷别人在做什么"[10]。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竞品分析的标准流程：第一步，选择竞品——选取3-5个同领域、粉丝量级相近或略高的创作者作为分析对象。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9.6 竞品分析与数据驱动决策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第二步，数据采集——记录竞品近30天的内容发布频率、选题方向、数据表现（播放量、互动率等）。第三步，模式提炼——分析竞品的高数据内容有哪些共性特征（选题、结构、风格、发布时间等）。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第四步，策略借鉴——将竞品的成功经验与自身特点结合，转化为可执行的内容策略优化方案。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9.6 竞品分析与数据驱动决策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数据驱动决策是新媒体运营的终极目标。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创作者应建立"假设→实验→数据→决策"的闭环：基于数据和经验提出假设（如"知识型内容的粉丝留存率高于娱乐型内容"），设计实验验证假设（连续两周分别发布两种类型的内容），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9.6 竞品分析与数据驱动决策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分析数据得出结论（对比两种类型的留存率），基于结论做出策略决策（是否调整内容方向）。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Ayaz对社交媒体分析学领域学术文献的文献计量分析显示，该领域的研究产出在近年呈指数级增长，反映出数据分析在社交媒体运营中的核心地位日益凸显[14]。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9.6 竞品分析与数据驱动决策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数据分析与内容优化是CREATE模型中"Amplification Strategy"（放大策略）和"Evolution System"（演进体系）维度的交汇点——数据告诉我们"什么有效"，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优化告诉我们"如何做得更好"，而持续的迭代进化则是新媒体创作者保持竞争力的根本保障[11]。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9.1 新媒体数据指标体系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9.2 数据分析工具与方法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9.3 内容复盘方法论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9.4 A/B测试与内容实验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9.5 用户画像数据化与策略调整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简述9.1 新媒体数据指标体系的核心内容。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Milli S, Carroll M, Wang Y, et al. Engagement, User Satisfaction, and the Am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Shahbaznezhad H, Dolan R, Rashidirad M. The Role of Social Media Content For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Vosoughi S, Roy D, Aral S. The spread of true and false news online[J]. Scie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上海财经大学. 智能时代AI算法推荐与消费者响应——基于可解释性与颗粒度的视角[R]. 2023.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孙丽芳. 湖南省地市级党报短视频运营现状与策略研究[J]. 新闻传播, 2022(4): 45-49.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Hobbs J. Audience Engagement and Monetisation of Creative Content in Digital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