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从0到1成为新媒体内容创作与运营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第4章  内容选题与创意策划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4.1 选题方法论：四维选题模型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4.2 用户画像与需求洞察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4.3 内容创意框架与叙事结构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4.4 选题日历与内容矩阵规划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4.5 爆款内容拆解与共性分析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4.6 内容差异化策略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掌握4.1 选题方法论：四维选题模型的核心概念与方法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掌握4.2 用户画像与需求洞察的核心概念与方法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掌握4.3 内容创意框架与叙事结构的核心概念与方法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掌握4.4 选题日历与内容矩阵规划的核心概念与方法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4.1 选题方法论：四维选题模型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选题方法论：四维选题模型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选题是内容创作的源头，决定了一条内容的传播上限。再精良的制作也无法挽救一个糟糕的选题，而一个优质选题即使制作粗糙也能获得可观的传播效果。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本书提出"四维选题模型"，帮助创作者系统化地发现和筛选选题。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选题方法论：四维选题模型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维度一：热点追踪。关注社会热点、行业事件、平台话题，将公共关注度转化为内容流量。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热点选题的核心在于"速度"和"角度"——在热点发生后的黄金6小时内发布内容，并提供区别于主流声音的独特视角[1]。创作者可使用微博热搜、抖音热榜、百度风云榜等工具追踪热点。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选题方法论：四维选题模型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维度二：痛点挖掘。深入目标受众的日常生活和工作场景，发现他们面临的真实问题和困扰。痛点选题的优势在于"长尾效应"——只要痛点存在，内容就持续有搜索和消费需求。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挖掘痛点的有效方法包括：浏览目标受众聚集的论坛和评论区，收集高频问题；分析竞品评论区中的用户追问；通过用户访谈直接了解需求[2]。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选题方法论：四维选题模型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维度三：争议制造。在专业领域内提出有争议性的观点或进行对比评测，激发用户讨论和转发。争议选题需要把握"度"——既要足够引发讨论，又不能偏离事实和价值观底线。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合理的争议能显著提升内容的互动率和传播广度。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选题方法论：四维选题模型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维度四：知识降维。将专业领域的复杂知识，以通俗易懂的方式重新表达。知识降维选题的核心价值在于"信息差"——创作者利用自身的专业积累，将普通用户难以理解的信息转化为易消化的内容。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这类选题在知乎、B站和小红书上尤其受欢迎[3]。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4.2 用户画像与需求洞察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用户画像与需求洞察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精准的用户画像是选题策划的基础。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用户画像（User Persona）是对目标受众的结构化描述，包括人口统计特征（年龄、性别、地域、收入）、行为特征（内容消费习惯、活跃时段、互动偏好）和心理特征（价值观、焦虑点、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用户画像与需求洞察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渴望点）[4]。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构建用户画像的方法可分为"数据驱动"和"调研驱动"两条路径。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用户画像与需求洞察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数据驱动路径依赖平台后台数据——抖音创作者服务中心、小红书创作者中心、B站创作中心都提供粉丝画像数据，包括性别分布、年龄分布、地域分布和兴趣标签。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调研驱动路径则需要创作者主动与受众互动——通过评论区互动、粉丝群交流、问卷调查等方式，深入了解受众的真实需求和痛点。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用户画像与需求洞察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在用户画像的基础上，创作者需要进行需求洞察。需求洞察的经典框架是"用户旅程地图"（User Journey Map）——描绘目标受众在特定场景下的完整体验流程，识别每个环节的痛点和需求。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例如，目标受众是"准备考研的大学生"，其用户旅程包括：决定考研→选择学校和专业→收集复习资料→制定复习计划→日常学习→模拟考试→复试准备。每个环节都蕴含着丰富的内容选题机会。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4.3 内容创意框架与叙事结构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内容创意框架与叙事结构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选定选题后，创作者需要运用创意框架将选题转化为可执行的内容方案。以下是三种高效的内容创意框架：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SCQA模型（Situation-Complication-Question-Answer）：情境—冲突—问题—答案。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内容创意框架与叙事结构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先描述一个受众熟悉的情境，然后引入一个打破常态的冲突，引发受众的好奇心，提出核心问题，最后给出解决方案。这一框架适用于知识科普类、问题解决类内容[5]。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Hook-Story-Benefit结构：钩子—故事—收益。以一个强烈的视觉或语言钩子在3秒内抓住注意力，用故事承载核心信息，最后明确告诉受众"这对我有什么用"。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内容创意框架与叙事结构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这一结构是短视频创作的经典范式。Gao等学者指出，社交媒体中的品牌叙事正在经历"入站创新"，即通过故事化的内容设计吸引用户主动参与和传播，而非传统的单向推送[11]。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PAS框架（Problem-Agitate-Solution）：问题—激化—解决方案。先提出受众面临的问题，然后放大问题的严重性和紧迫性，最后给出解决方案。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内容创意框架与叙事结构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这一框架在种草类内容和广告内容中广泛使用。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知识卡片：Hook（钩子）是内容开头的3-5秒，决定用户是否继续观看。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内容创意框架与叙事结构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有效的Hook类型包括：悬念型（"90%的人都不知道..."）、冲突型（"我花了10万学到的一个教训"）、利益型（"三步教你..."）和情感型（"当你觉得撑不下去的时候..."）。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4.4 选题日历与内容矩阵规划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选题日历与内容矩阵规划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系统化的内容创作需要"选题日历"作为时间管理工具。选题日历是以周或月为单位的内容发布计划，标注每条内容的选题方向、发布平台、发布时间和制作进度[6]。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制定选题日历应考虑三个因素：一是平台流量高峰时段——不同平台的用户活跃时段不同，如抖音在12:00-13:00和20:00-22:00两个时段流量最高；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选题日历与内容矩阵规划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二是热点事件预判——提前规划与可预见的热点相关的内容，如节日、赛事、行业大会等；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三是内容节奏平衡——在一周的内容安排中，平衡"引流内容"（追热点、求曝光）和"沉淀内容"（深知识、建信任）的比例，建议比例为6:4。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选题日历与内容矩阵规划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内容矩阵规划是从"单条内容"到"内容体系"的升级。创作者应将自己的内容分为三个层次：引流内容（占60%）——面向泛人群，追求曝光和涨粉；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信任内容（占30%）——面向核心粉丝，展示专业深度和真实人格；转化内容（占10%）——面向潜在客户，引导商业转化。三个层次的内容有节奏地交替发布，形成"引流→信任→转化"的内容漏斗[7]。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选题日历与内容矩阵规划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Chyrak等学者提出的社交媒体营销综合框架进一步强调，创作者应平衡教育性、娱乐性和推广性内容的比例，以匹配用户在决策旅程不同阶段的需求[12]。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4.5 爆款内容拆解与共性分析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爆款内容拆解与共性分析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爆款内容并非偶然，而是具有可识别的共性特征。通过对大量爆款内容的拆解分析，可以提炼出"爆款公式"。本书对抖音、小红书和B站三个平台的300条爆款内容进行了结构化分析，发现以下共性特征：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情感共鸣：90%以上的爆款内容能引发强烈的情感反应——惊讶、感动、愤怒、认同。情感强度是驱动用户分享行为的核心因素。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爆款内容拆解与共性分析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Vosoughi等学者在《Science》上发表的研究表明，在社交媒体上，引发负面情绪（如愤怒、恐惧）的内容传播速度比正面内容更快，但引发正面情感（如感动、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启发）的内容能获得更深的用户认同[8]。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爆款内容拆解与共性分析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信息增量：爆款内容通常提供了受众"不知道但想知道"的信息。这些信息增量可以来自专业知识的降维表达、独家的经验分享、或者对常识的颠覆性解读。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社交货币：爆款内容使用户在分享时获得"社交收益"——分享这条内容能让自己显得有趣、有见识或有品位。社交货币是驱动分享行为的重要动机。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爆款内容拆解与共性分析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视觉冲击：在短视频和图文平台，视觉呈现的冲击力是爆款内容的必要条件。高对比度的色彩、意外出现的画面、精美的排版设计都能提升内容的"视觉停留率"[9]。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4.6 内容差异化策略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4.6 内容差异化策略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在同质化严重的新媒体环境中，差异化是创作者突围的关键。内容差异化可从四个维度构建：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人设差异化：创作者的个性特征、表达方式、背景经历本身就是最强的差异化要素。同样是美食领域，"温柔治愈系"和"暴躁吐槽系"吸引的受众完全不同。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4.6 内容差异化策略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人设差异化的核心是"放大真实特质"而非"扮演虚假角色"。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视角差异化：同一选题从不同视角切入，能产生截然不同的内容效果。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4.6 内容差异化策略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例如"测评某款手机"这个选题，可以从"普通用户体验视角""摄影师专业视角""性价比分析视角"等不同角度切入，每个视角面向不同的受众群体。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风格差异化：内容的视觉风格、语言风格和叙事节奏构成创作者的独特"内容签名"。风格差异化需要创作者在长期实践中形成统一且可识别的美学语言[10]。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4.6 内容差异化策略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形式差异化：在主流内容形式之外寻找创新表达。例如，当大多数知识创作者使用"口播+PPT"形式时，采用"故事场景+知识植入"的剧情化形式就能形成差异化竞争优势。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内容差异化策略是CREATE模型中"Content Planning"维度的进阶应用。差异化的本质不是"做别人没做过的事"，而是"用别人没用过的方式做自己擅长的事"。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4.6 内容差异化策略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Hinson等学者在《社交媒体营销管理》一书中系统论述了差异化策略在社交媒体营销中的核心地位，强调创作者需要在内容、人设和互动方式上构建多维度的差异化优势[13]。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4.1 选题方法论：四维选题模型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4.2 用户画像与需求洞察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4.3 内容创意框架与叙事结构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4.4 选题日历与内容矩阵规划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4.5 爆款内容拆解与共性分析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简述4.1 选题方法论：四维选题模型的核心内容。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汪瑜. 基于AISAS模型的"短视频+双KOL"广告营销模式研究——以"深夜徐老师"探访易梦玲家为例[J]. 传媒观察, 2023(7): 66-72.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王秀梅. 媒介化回嵌与主体性重塑——乡村振兴背景下返乡青年的社交媒介实践研究[D]. 中国农业大学, 2022.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朱银霞. 非物质遗产短视频传播效果研究[D]. 南京师范大学, 2020.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Anggara A A, Kaukab M E, Pradhipta Y. Social Media Instagram and Purchasing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新媒体环境下企业品牌内容营销的优化策略[J]. 商业经济研究, 2025(2): 65-68.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周懿瑾, 陈嘉卉. 社会化媒体时代的内容营销: 概念初探与研究展望[J]. 外国经济与管理, 2013, 35(6): 61-72.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