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从0到1进行旅游产品创新与创业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第8章  旅游产品的用户体验设计与服务创新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8.1 服务设计理念在旅游产品中的应用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8.2 体验经济下的旅游体验设计层次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8.3 价值共创：游客参与的产品创新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掌握8.1 服务设计理念在旅游产品中的应用的核心概念与方法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掌握8.2 体验经济下的旅游体验设计层次的核心概念与方法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掌握8.3 价值共创：游客参与的产品创新的核心概念与方法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掌握8.4 智慧旅游技术赋能的体验升级的核心概念与方法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服务设计（Service Design）是一种系统性的设计方法论，旨在从用户视角出发，优化服务流程、触点和体验。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在旅游领域，服务设计的价值尤为突出——因为旅游产品本质上是一系列服务触点的串联，任何一个触点的体验缺陷都可能影响整体评价。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服务设计的核心工具包括：利益相关者地图（识别所有与旅游产品相关的利益主体及其关系）、服务蓝图（将前台和后台的服务流程可视化）、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用户旅程地图（从用户视角描绘完整的体验过程）和触点矩阵（梳理用户与产品接触的所有物理和数字触点）。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Stickdorn等（2018）提出服务设计的五个原则：以用户为中心（User-Centric）、协同创造（Co-Creative）、顺序性（Sequencing）、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有形化（Evidencing）和全局性（Holistic）。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在旅游产品设计中，这五个原则的具体含义是：从游客真实需求出发设计服务（而非从管理者便利出发）；邀请游客、员工和合作伙伴共同参与设计过程；按照时间顺序编排服务触点，确保体验的连贯性；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将无形的服务通过有形的载体（如欢迎卡片、纪念品）可视化；从全局视角统筹线上线下、前台后台的完整体验。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知识卡片：服务蓝图（Service Blueprint）是服务设计的核心工具，它将服务过程分为"前台线"（用户可见的部分）和"后台线"（用户不可见的支持性活动）。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8.1 服务设计理念在旅游产品中的应用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旅游产品的服务蓝图通常包括：用户行为层、前台服务层、后台支持层和支持系统层。优化后台流程往往能间接提升前台体验——如优化厨房出餐流程可以减少游客等待时间。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8.2 体验经济下的旅游体验设计层次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体验经济下的旅游体验设计层次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旅游体验设计不是单一维度的活动，而是分层次的系统设计。本书将旅游体验分为四个设计层次，每个层次对应不同的体验类型和设计策略。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体验经济下的旅游体验设计层次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感官体验层是最基础的体验层次，通过视觉、听觉、嗅觉、味觉和触觉五感刺激创造即时感受。旅游产品的感官设计包括景观视觉效果、环境音效设计、特色餐饮口味、材质触感选择等。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体验经济下的旅游体验设计层次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感官体验虽然基础但不可忽视——它是游客形成第一印象的关键。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体验经济下的旅游体验设计层次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功能体验层关注游客在旅行过程中的功能性需求满足，包括交通便捷性、住宿舒适度、导览清晰度、安全保障等。功能体验是旅游产品的"基础分数"——做得好不一定会获得好评，但做得差一定引发投诉。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体验经济下的旅游体验设计层次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情感体验层是旅游体验设计的核心差异化领域。情感体验通过叙事、仪式和人际互动创造情感共鸣——如篝火晚会的归属感、登顶时刻的成就感、文化探访中的敬畏感。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体验经济下的旅游体验设计层次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情感体验的设计需要深入理解目标用户的情感需求和价值取向。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体验经济下的旅游体验设计层次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意义体验层是最高层次的体验设计，关注旅行对游客个人成长和自我认知的影响。研学旅行中的知识收获、志愿服务旅行中的价值实现、朝圣之旅中的精神升华都属于意义体验。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8.2 体验经济下的旅游体验设计层次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这一层次的体验最难以设计，但也最具持久影响力。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8.3 价值共创：游客参与的产品创新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价值共创：游客参与的产品创新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传统的旅游产品设计采用"生产者设计—消费者使用"的单向模式。体验经济时代，这一模式正在被"价值共创"（Value Co-creation）理念所取代。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价值共创：游客参与的产品创新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价值共创强调游客不仅是产品的消费者，更是产品体验的共同创造者。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价值共创：游客参与的产品创新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Prahalad和Ramaswamy（2004）提出价值共创的两个核心机制：对话（企业与用户之间的平等交流）和体验环境（为用户参与创造便利的条件）。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价值共创：游客参与的产品创新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在旅游领域，价值共创的实践形式包括：用户参与行程设计（如"你想去哪里？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价值共创：游客参与的产品创新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我们来安排"的C2B定制模式）、用户生成内容（UGC）作为产品组成部分（如游客拍摄的短视频成为目的地的营销素材）、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价值共创：游客参与的产品创新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用户担任体验向导（如"本地人带你看城市"的社区旅游模式）和用户参与产品迭代（通过反馈直接影响产品改进方向）。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价值共创：游客参与的产品创新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价值共创对旅游产品创新的意义在于：它将"创新"从企业内部的封闭活动转变为开放的协作过程，使产品能够更快速地响应用户需求变化。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8.3 价值共创：游客参与的产品创新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同时，参与共创的用户往往具有更高的忠诚度和推荐意愿，因为他们对产品产生了"心理所有权"。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智慧旅游技术为旅游体验设计提供了全新的工具箱。从AR增强现实导览到IoT物联网感知，从AI智能推荐到区块链信任机制，技术正在以前所未有的方式重塑旅游体验。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AR/VR技术可以创造超越物理空间的体验。AR导览可以在实景上叠加历史影像、文化注释和互动动画，使静态景点变为动态叙事空间。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VR技术则可以创造完全虚拟的旅游体验，为行动不便的人群提供"身临其境"的旅行可能。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IoT技术可以实现旅游环境的智能感知和响应。智能手环可以实时监测游客的位置和生理状态，为安全管理和个性化服务提供数据基础。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智能环境控制系统可以根据游客密度自动调节灯光、音效和温度，优化体验氛围。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AI技术在体验设计中的应用前景最为广阔。大语言模型可以实现自然语言交互的智能导游，根据游客的实时提问和兴趣动态调整讲解内容。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计算机视觉技术可以分析游客的表情和行为，实时评估体验质量并触发服务干预。推荐算法可以基于游客画像和实时情境，提供个性化的行程建议和惊喜体验。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案例：某主题公园引入AI驱动的"智能故事手环"，游客在入园时选择一个角色身份，在整个游览过程中，手环会根据游客的位置和选择触发不同的故事情节和互动任务。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两位游客即使走同一条路线，也可能因为不同的选择而体验完全不同的故事。这种"千人千面"的个性化体验设计，代表了智慧旅游技术赋能体验升级的前沿方向。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参考文献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[22] Stickdorn M, Hormess M E, Lawrence A, et al. This is service design doing: Applying servic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 design thinking in the real world[M]. Sebastopol: O'Reilly Media, 2018.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[23] Prahalad C K, Ramaswamy V. Co-creation experiences: The next practice in value creation[J]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. Journal of Interactive Marketing, 2004, 18(3): 5-14.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[24] Buhalis D, Amaranggana A. Smart tourism destinations enhancing tourism experience[J]. Jour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8.4 智慧旅游技术赋能的体验升级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nal of Hospitality and Tourism Technology, 2015, 6(3): 229-243.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8.1 服务设计理念在旅游产品中的应用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8.2 体验经济下的旅游体验设计层次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8.3 价值共创：游客参与的产品创新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8.4 智慧旅游技术赋能的体验升级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51 / 52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简述8.1 服务设计理念在旅游产品中的应用的核心内容。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