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从0到1进行旅游产品创新与创业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第3章  旅游创业者画像与能力模型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3.1 旅游创业者的类型谱系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3.2 创业者核心能力金字塔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3.3 旅游创业的动机与风险认知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掌握3.1 旅游创业者的类型谱系的核心概念与方法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掌握3.2 创业者核心能力金字塔的核心概念与方法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掌握3.3 旅游创业的动机与风险认知的核心概念与方法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掌握3.4 从从业者到创业者的转型路径的核心概念与方法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旅游创业者是一个高度异质的群体，他们的背景、动机和创业路径各不相同。根据创业起点和资源禀赋的差异，可以将旅游创业者分为四种典型类型。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资源转化型创业者通常拥有独特的旅游资源——可能是家族传承的民宿、位于景区的房产，或对本地文化的深度了解。他们的创业逻辑是"资源变现"，即将已有的资源优势转化为市场化的旅游产品。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这类创业者的优势在于资源壁垒和本地网络，但往往缺乏商业化运营能力和市场敏感度。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专业转型型创业者来自旅游相关行业，如旅行社导游、酒店管理者、景区运营人员等。他们拥有丰富的行业经验和专业知识和人脉资源，创业时通常选择自己最熟悉的细分领域。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这类创业者的优势在于专业能力和行业认知，但可能受限于传统思维，在产品创新上不够大胆。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跨界进入型创业者来自旅游行业之外，可能是互联网从业者、设计师、媒体人甚至退休军官。他们没有旅游行业的传统包袱，往往能以"局外人"的视角发现行业痛点，带来颠覆性的产品思路。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Airbnb的创始人Brian Chesky和Joe Gebbia就是设计专业出身，他们从"充气床垫"的简单想法出发，重新定义了住宿体验。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技术驱动型创业者以技术能力为核心竞争力，利用人工智能、大数据、区块链等技术构建新型旅游产品。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3.1 旅游创业者的类型谱系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这类创业者通常来自科技行业，他们的产品往往具有平台化和可规模化的特征，如AI行程规划工具、旅游大数据分析平台等。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旅游产品创业对创始人的能力要求是全方位的。本书提出"创业者核心能力金字塔"模型，将旅游创业者的能力分为基础层、专业层和战略层三个层次。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基础层能力是创业的前提条件，包括学习力、执行力和抗压力。旅游创业是一个高强度、高不确定性的过程，创业者需要快速学习新知识、高效执行计划，并在面对挫折时保持韧性。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这些能力看似基础，却往往是决定创业能否"活下来"的关键因素。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专业层能力是旅游创业的差异化要素，包括市场洞察力、产品设计力和资源整合力。市场洞察力指发现和评估旅游市场机会的能力；产品设计力指将需求转化为可落地的旅游产品方案的能力；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资源整合力指协调供应商、渠道、资金和人才等要素的能力。这三项能力构成了SPARK框架中Sensing和Prototyping阶段的核心能力支撑。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战略层能力是创业从"生存"走向"发展"的关键，包括战略规划力、团队领导力和生态构建力。战略规划力指制定清晰的商业路径和发展节奏的能力；团队领导力指吸引人才、凝聚团队、激发组织活力的能力；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生态构建力指构建合作伙伴网络、整合外部资源的能力。这些能力对应SPARK框架中Activation、Refinement和Key partnership阶段的能力需求。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3.2 创业者核心能力金字塔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知识卡片：能力金字塔的层次越高，能力的稀缺性越强，但对创业成败的影响也越深远。许多旅游创业者在基础层和专业层能力充足，但在战略层能力上存在短板，导致企业难以突破"小而美"的瓶颈。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3.3 旅游创业的动机与风险认知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旅游创业的动机与风险认知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创业动机是驱动创业者迈出第一步的内在力量，理解创业动机有助于创业者进行自我认知和风险评估。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旅游创业的动机与风险认知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旅游创业的动机大致可分为四类：机会驱动型（发现了明确的市场机会）、热情驱动型（对旅游事业有强烈热爱）、生存驱动型（缺乏其他就业选择）和成就驱动型（追求个人价值实现和社会影响）。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旅游创业的动机与风险认知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不同动机的创业者在风险认知和行为模式上存在显著差异。机会驱动型创业者通常更理性，会在创业前进行充分的市场分析和财务测算；热情驱动型创业者则容易因情感投入而忽视风险，但也正因热情而更具韧性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旅游创业的动机与风险认知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生存驱动型创业者的风险承受能力较低，倾向于选择低投入、快回本的创业模式。成就驱动型创业者的视野更为长远，愿意承担更大的短期风险以换取长期价值。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旅游创业的动机与风险认知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旅游创业面临的主要风险包括：市场风险（需求变化、竞争加剧）、运营风险（服务质量波动、安全事故）、财务风险（现金流断裂、融资困难）、政策风险（行业监管变化、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旅游创业的动机与风险认知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资质要求调整）和技术风险（技术迭代过快、平台依赖）。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3.3 旅游创业的动机与风险认知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创业者需要建立系统化的风险识别和应对机制，而非依赖直觉判断。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许多旅游行业的从业者怀有创业梦想，但从"打工者"到"创业者"的转型并非一蹴而就。成功的转型需要经历认知、能力和资源三个维度的系统准备。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认知转型是第一步。从业者习惯于在既定框架内优化执行，而创业者需要跳出框架思考——从"如何把现有产品做好"转向"是否有更好的产品形态"。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这一认知跳跃需要刻意练习，可以通过接触跨界案例、参加创业社群、撰写商业思考笔记等方式加速。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能力补齐是第二步。从业者的专业能力通常集中在某一领域（如导游服务或酒店运营），而创业需要更全面的能力组合。建议在正式创业前，通过副业项目、合伙人互补或系统学习等方式补齐关键能力短板。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资源积累是第三步。创业资源不仅指资金，还包括客户资源、供应商关系、行业人脉和团队伙伴。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聪明的转型者会在全职创业前就开始积累这些资源——例如，先以兼职方式运营一个小型旅游产品，验证市场需求的同时积累客户和供应商。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案例：某旅行社资深导游在从业十年后决定创业。他没有急于辞职，而是利用业余时间开发了一条"深度文化体验"小众线路，通过社交媒体进行口碑传播。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在验证了市场需求并积累了首批忠实客户后，他才正式辞职创立自己的旅游体验公司。这种"副业验证—全职创业"的渐进式转型路径，有效降低了创业风险。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参考文献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[7] Krueger N F, Reilly M D, Carsrud A L. Competing models of entrepreneurial intentions[J]. Jo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urnal of Business Venturing, 2000, 15(5-6): 411-432.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[8] Shane S, Venkataraman S. The promise of entrepreneurship as a field of research[J]. Academy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of Management Review, 2000, 25(1): 217-226.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[9] Chandler G N, Hanks S H. Founder competence, the environment, and venture performance[J]. 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3.4 从从业者到创业者的转型路径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ntrepreneurship Theory and Practice, 1994, 18(3): 77-89.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3.1 旅游创业者的类型谱系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3.2 创业者核心能力金字塔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3.3 旅游创业的动机与风险认知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3.4 从从业者到创业者的转型路径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简述3.1 旅游创业者的类型谱系的核心内容。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