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贵州文旅新玩法：票根经济——以一码游贵州为例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第12章  票根经济的未来发展与政策建议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12.1 从"票根"到"数字身份"的演进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12.2 从"单省"到"跨省"的区域协作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12.3 从"优惠驱动"到"体验驱动"的升级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12.4 从"AI辅助"到"AI原生"的技术迭代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12.5 政策建议与实施路径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票根经济活动检查清单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实训项目一：票根经济活动设计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实训项目二：一码游贵州平台调研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实训项目三：票根经济数据分析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展望票根经济的四个未来发展方向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理解从"票根"到"数字身份"的演进逻辑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掌握从"单省"到"跨省"区域协作的实施路径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了解从"优惠驱动"到"体验驱动"的升级方向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提出促进票根经济健康发展的政策建议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导入案例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案例分析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案例：票根经济的"下一个十年"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如果说2020-2026年是票根经济的"播种期"，那么接下来的十年将是"成长期"。从一张纸质票根到AI驱动的智能体，从单一景区到全省联动，票根经济已经完成了从0到1的验证。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接下来的问题是：如何从1到100？如何让票根经济从"贵州经验"走向"全国模式"？如何从"优惠驱动"走向"体验驱动"？本章试图回答这些面向未来的问题。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12.1 从"票根"到"数字身份"的演进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12.1.1 演进逻辑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当前票根经济的核心载体是"票根"——一种与特定消费行为绑定的凭证。未来，票根经济可向"数字身份"体系演进，将票根与游客数字身份绑定，实现基于个人信用的动态权益推荐。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12.1.2 数字身份体系的构想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数字身份体系下，游客在一码游贵州平台上的所有消费行为、评价记录和社交互动构成其"数字文旅身份"。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平台根据数字身份动态调整权益推荐——高信用用户获得更多专属权益，高频用户获得更多个性化推荐，新用户获得更多引导性优惠。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12.1.3 演进路径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近期（1-2年）：在票根基础上叠加用户画像标签，实现"票根+画像"的权益推荐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中期（3-5年）：构建完整的数字文旅身份体系，实现"身份驱动"的权益推荐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远期（5年以上）：数字文旅身份与社保、征信等系统打通，实现"信用驱动"的动态权益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12.2 从"单省"到"跨省"的区域协作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12.2.1 协作的必要性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贵州票根经济虽然取得了显著成效，但作为省级平台，其客源主要来自贵州省内和周边省份。要进一步扩大规模，需要突破省域边界，实现跨区域的票根联动。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12.2.2 协作模式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"贵州+云南+四川"西南票根联盟。三省旅游资源互补性强（贵州的山地、云南的民族风情、四川的自然风光），可构建跨省票根联动联盟，实现客源互送和权益互认。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"贵州+珠三角"客源地联动。广东是贵州重要的客源地，可探索"广东出发票根+贵州消费优惠"的联动模式，在游客出发时即锁定消费链路。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12.2.3 实施路径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标准互认：统一跨省票根的数据标准和核验规则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平台互联：实现省级平台之间的API互联互通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权益共享：允许甲省票根在乙省商户使用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12.2.3 实施路径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分账协商：建立跨省分账机制和争议解决机制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12.3 从"优惠驱动"到"体验驱动"的升级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12.3.1 升级的必要性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当前票根经济以"折扣优惠"为核心吸引力，存在同质化竞争和"价格战"风险。长期来看，单纯的价格优惠难以构成可持续的竞争壁垒，票根经济需要从"优惠驱动"向"体验驱动"升级。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12.3.2 体验驱动的内涵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体验驱动的票根经济不再以折扣为核心，而是以"专属体验"为核心：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专属游览路线：票根解锁景区VIP路线、幕后参观等独特体验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特色文化体验：票根解锁民族手工艺制作、地戏表演互动等文化体验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12.3.2 体验驱动的内涵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社交分享激励：票根用户分享体验后获得额外权益，形成社交传播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个性化定制：AI根据用户偏好定制票根权益组合，千人千面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12.4 从"AI辅助"到"AI原生"的技术迭代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12.4.1 迭代方向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如第6章所述，票根经济将从"AI辅助"阶段向"AI原生"阶段演进。在AI原生阶段，AI将定义票根经济的业务逻辑：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AI定义权益：AI根据实时供需关系自动生成和调整权益方案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AI定价：AI根据用户画像和市场动态实时定价优惠力度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12.4.1 迭代方向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AI风控：AI实时监测异常行为，自动触发风控策略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AI创新：AI通过模式发现自动创造新的票根联动场景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12.4.2 技术路线图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/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12.5 政策建议与实施路径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12.5.1 政策建议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建议一：将票根经济纳入省级文旅发展规划。将票根经济作为贵州文旅高质量发展的重要抓手，纳入"十五五"文旅发展规划，明确发展目标和实施路径。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建议二：设立票根经济发展专项资金。用于支持平台技术升级、商户数字化培训、跨区域协作和品牌推广。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建议三：制定票根经济行业标准。由省文旅厅牵头，制定票根数据格式、权益规则、核验流程、分账机制等行业标准，为规模化运营提供规范。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12.5.1 政策建议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建议四：建立跨部门协调机制。建立文旅、交通、商务、大数据等部门参与的票根经济协调机制，打破数据孤岛。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建议五：支持AI技术创新。鼓励平台与高校、科研院所合作，开展票根经济AI技术研发，推动从"AI辅助"向"AI原生"演进。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12.5.2 实施路径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2026年：完善"票多多"智能体功能，扩大商户参与面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2027年：启动跨省票根联盟试点，探索区域协作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2028年：推进数字文旅身份体系建设，实现"身份驱动"推荐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12.5.2 实施路径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2029年：实现AI驱动阶段目标，动态定价和智能匹配全面落地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2030年：向AI原生阶段迈进，构建全国领先的票根经济生态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票根经济不仅是一种消费促进手段，更是贵州文旅高质量发展的重要引擎。通过票根经济：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推动产业转型：从门票经济向产业经济转型，优化收入结构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促进全域旅游：通过跨地域票根联动，推动全域旅游均衡发展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提升数字治理：通过票根数据采集和分析，提升文旅治理的数字化水平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增强文化自信：通过票根联动民族文化体验，增强文化自信和传播力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助力乡村振兴：通过票根联动乡村旅游点，将城市客流引向乡村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知识卡片：票根经济的"四化"展望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1. 数字化：从纸质票根到全数字票根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2. 智能化：从人工对接到AI原生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12.6 票根经济与贵州文旅高质量发展的展望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3. 生态化：从单一场景到跨业态跨区域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4. 人本化：从优惠驱动到体验驱动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07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流量入口已确定并有明确时间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票根数据已与平台对接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权益方案已与商户协商确认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权益有效期覆盖完整消费链路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"票多多"智能体已配置推荐规则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商户已完成核验培训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支付分账规则已配置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活动宣传方案已制定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数据监测看板已搭建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[ ] 应急预案已制定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附录E 教学大纲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考核方式：平时成绩30% + 案例报告30% + 期末考试40%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票根经济活动检查清单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附录F 实训项目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实训项目一：票根经济活动设计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39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实训项目一：票根经济活动设计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任务：为所在城市设计一个完整的票根经济活动方案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交付物：活动设计书（含CODE模型分析）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学时：8学时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40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实训项目二：一码游贵州平台调研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41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实训项目二：一码游贵州平台调研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任务：使用一码游贵州平台，体验票根经济全流程，撰写调研报告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交付物：调研报告（含体验评价和改进建议）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学时：6学时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42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10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实训项目三：票根经济数据分析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43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实训项目三：票根经济数据分析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任务：基于模拟数据，分析票根核销率、消费乘数和用户画像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交付物：数据分析报告（含可视化图表）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学时：8学时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44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实训项目三：票根经济数据分析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附录G 大事记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45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本章展望了票根经济的四个未来发展方向：从"票根"到"数字身份"的演进、从"单省"到"跨省"的区域协作、从"优惠驱动"到"体验驱动"的升级、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从"AI辅助"到"AI原生"的技术迭代。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提出了五条政策建议和2026-2030年的实施路径。票根经济作为贵州文旅高质量发展的重要引擎，将在产业转型、全域旅游、数字治理、文化自信和乡村振兴等方面发挥重要作用。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46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从"票根"到"数字身份"的演进对游客隐私保护提出了什么新挑战？如何应对？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设计一个"贵州+云南+四川"西南票根联盟的具体方案，包括权益互认和分账机制。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"体验驱动"的票根经济与"优惠驱动"相比，在商业模式上有什么根本变化？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AI原生阶段的票根经济可能面临哪些伦理问题？如何防范？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结合贵州实际，论述票根经济如何助力乡村振兴。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47 / 48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票根经济与乡村振兴的结合是一个值得关注的方向。贵州拥有大量优质乡村旅游资源，但面临"客源不足"和"消费偏低"两大难题。票根经济可以通过"城市景区票根联动乡村旅游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票根经济还可以成为文化传播的载体。贵州拥有丰富的民族文化资源——苗族银饰、侗族大歌、布依族蜡染、安顺地戏等。通过票根联动民族文化体验，可以让更多游客深度体验贵州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【知识卡片】票根经济的"四化"展望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1. 数字化：从纸质票根到全数字票根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2. 智能化：从人工对接到AI原生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3. 生态化：从单一场景到跨业态跨区域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