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贵州文旅新玩法：票根经济——以一码游贵州为例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第11章  票根经济的成效评估与挑战应对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11.1 贵州票根经济的消费拉动效应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11.2 游客满意度与体验评估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11.3 商户参与度与经营效益评估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11.4 面临的主要挑战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11.5 挑战应对策略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评估贵州票根经济的消费拉动效应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了解游客满意度和商户经营效益的评估方法与结果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识别票根经济面临的主要挑战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掌握挑战应对的策略和方法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导入案例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案例分析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案例：数据的背后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2026年一季度，贵州省社会消费品零售总额同比增长4.0%，高出全国1.6个百分点。这个数字背后，票根经济贡献了多少？如何量化票根经济的成效？又有哪些挑战需要面对？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这些问题不仅关乎贵州票根经济的未来发展，也为其他地区提供了参考。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 贵州票根经济的消费拉动效应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11.1.1 宏观层面的消费拉动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2026年一季度，贵州省社会消费品零售总额同比增长4.0%，高出全国1.6个百分点；1至5月，全省限额以上消费品零售额同比增长8.6%，大幅跑赢全国[1]。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11.1.1 宏观层面的消费拉动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票根经济作为促消费的重要创新手段，对消费增长起到了积极推动作用。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11.1.2 微观层面的消费拉动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在微观层面，票根经济通过以下机制拉动消费：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11.1.2 微观层面的消费拉动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消费增量效应：票根优惠引导游客进行原本不会发生的消费（如因酒店折扣决定多住一晚）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11.1.2 微观层面的消费拉动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消费替代效应：票根优惠使游客从低附加值消费转向高附加值消费（如从快餐转向特色餐饮）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11.1.2 微观层面的消费拉动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消费延展效应：票根联动引导游客从单一消费场景延伸至多场景消费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11.1.3 乘数效应估算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根据旅游经济学中的乘数效应理论，结合贵州票根经济的实际数据，可以初步估算票根经济的消费乘数：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11.1.3 乘数效应估算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演唱会场景：门票消费1元→延伸消费3-5元（乘数3-5倍）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11.1.3 乘数效应估算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景区场景：门票消费1元→延伸消费2-3元（乘数2-3倍）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11.1.3 乘数效应估算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交通场景：交通消费1元→延伸消费1.5-2元（乘数1.5-2倍）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11.2 游客满意度与体验评估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11.2.1 评估方法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游客满意度评估采用"5维评估法"：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11.2.2 评估结果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"票多多"智能体上线后，游客满意度在各维度上均有提升，其中"使用便利性"提升最为显著——AI智能体的"一键查询、一键兑换"功能大幅降低了使用门槛。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11.3 商户参与度与经营效益评估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11.3.1 参与度评估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截至2026年，一码游贵州平台入驻商户62615家，其中参与票根联动的商户比例持续提升。商户参与度呈现"头部效应"——知名酒店、特色餐饮的参与率高于普通商户。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11.3.2 经营效益评估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参与票根联动的商户普遍反映：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11.3.2 经营效益评估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客流量增长：票根引流效果明显，活动期间客流量增长30%-100%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11.3.2 经营效益评估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客单价变化：虽然提供了折扣，但由于客流量大幅增长，总收入显著提升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11.3.2 经营效益评估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品牌曝光：通过平台推荐获得免费的品牌曝光，长期价值显著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11.3.2 经营效益评估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用户留存：部分票根用户成为回头客，形成了长期客户关系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11.4 面临的主要挑战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11.4.1 平台依赖性较高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一码游贵州平台基于微信小程序构建，应用场景和数据应用存在一定局限，对单一生态的依赖可能制约长远发展[2]。如果微信平台政策调整或技术变更，可能对票根经济运营产生重大影响。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11.4.2 商户参与深度不足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部分商户将票根优惠视为短期营销手段而非长期经营策略，参与积极性和优惠力度存在波动。活动期间积极参与、活动结束后退出的"潮汐现象"值得关注。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11.4.3 数据孤岛问题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票根经济涉及文旅、交通、商务等多个部门的数据，跨部门数据共享和协同机制仍需完善。目前，部分交通数据和商业数据尚未与一码游贵州平台打通，限制了票根经济的跨业态联动深度。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11.4.4 权益核验风险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纸质票根存在伪造、转借等风险。虽然"票多多"智能体通过OCR+数据库核验部分解决了这一问题，但全面数字化核验仍需时间推广。特别是对于第三方票务平台出具的票根，核验难度更大。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11.5 挑战应对策略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11.5.1 平台依赖性应对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多渠道布局：在微信小程序之外，开发APP、H5、支付宝小程序等多渠道入口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11.5.1 平台依赖性应对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开放API：向第三方平台开放票根经济API，构建"一码游贵州+多渠道"的生态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11.5.1 平台依赖性应对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数据自主权：加强自有数据中台建设，降低对平台方的数据依赖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11.5.2 商户参与深度应对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分层激励机制：根据商户参与深度（银牌/金牌/钻石商户）提供差异化激励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11.5.2 商户参与深度应对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长期权益设计：为长期参与的商户提供专属流量扶持和数据分析服务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11.5.2 商户参与深度应对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培训赋能：定期开展票根经济运营培训，提升商户的数字化经营能力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11.5.3 数据孤岛应对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跨部门协调机制：建立文旅、交通、商务等部门的数据共享协调机制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11.5.3 数据孤岛应对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数据标准统一：制定跨部门的数据标准规范，打通数据接口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11.5.3 数据孤岛应对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隐私计算：采用联邦学习等隐私计算技术，在保护数据隐私的前提下实现数据协同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11.5.4 权益核验风险应对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全数字化票根：推动所有票根的全面数字化，减少纸质票根的使用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11.5.4 权益核验风险应对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API直连核验：与主要票务平台建立API直连，实现票根信息的实时核验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11.5.4 权益核验风险应对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区块链存证：探索区块链技术用于票根防伪存证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本章评估了贵州票根经济的成效并分析了面临的挑战。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在成效方面，票根经济在宏观层面拉动了消费增长（一季度社零增长4.0%，高出全国1.6个百分点），在微观层面产生了消费增量、替代和延展三种效应，消费乘数可达2-5倍。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游客满意度在"票多多"上线后显著提升，商户经营效益普遍改善。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在挑战方面，平台依赖性、商户参与深度、数据孤岛和权益核验风险是四大主要挑战，需要通过多渠道布局、分层激励、跨部门协同和全数字化核验等策略应对。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如何量化票根经济的消费乘数？需要哪些数据？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游客满意度"5维评估法"中，哪个维度对整体满意度的影响最大？为什么？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商户参与深度的"潮汐现象"如何根治？设计一个具体的激励方案。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数据孤岛问题对票根经济的CODE模型中哪个维度影响最大？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如果你是贵州省文旅厅的决策者，会优先解决哪个挑战？为什么？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47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关于消费乘数的精确计算，需要说明方法论。本文采用的乘数计算方法为：以特定场景（如演唱会）的门票平均消费为直接消费基准，统计持票根游客在活动前后48小时内在平台上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成效评估需要建立常态化的"健康监测"机制，而非一次性的评估报告。建议建立月度运营仪表盘，实时跟踪关键指标：票根发放量、核销率、延伸消费额、用户满意度、商户活跃度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【知识卡片】票根经济的"成长烦恼"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四大挑战本质上是票根经济从"初创期"迈向"成长期"的"成长烦恼"。平台依赖需要多渠道战略解决，商户深度需要制度化激励解决，数据孤岛需要跨部门协同解决，核验风险需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成效评估中的"净效应"问题值得关注。票根经济带来的消费增量中，有多少是"净新增消费"，有多少是"替代消费"？准确区分需要对照组实验设计——比较持票根游客和未持票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在挑战应对的优先级排序方面，建议按"紧急性乘重要性"矩阵排序。数据孤岛属于"紧急且重要"——直接限制联动深度。商户参与深度属于"重要但不紧急"——短期可通过AI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