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贵州文旅新玩法：票根经济——以一码游贵州为例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第10章  贵州票根经济典型案例分析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10.1 "票多多"票根智能体案例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10.2 黔西南演唱会票根联动案例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10.3 毕节焰火大会票根畅游案例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10.4 交旅融合票根联动案例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10.5 贵州票根联动·多彩贵州欢乐购活动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深入分析贵州票根经济的五个典型案例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运用CODE模型评估各案例的运作效果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提炼案例中的成功经验和创新做法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比较不同案例的特点和适用条件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案例：五个案例，五种创新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贵州票根经济的实践并非单一模式的复制，而是根据不同场景和需求进行的多元化创新。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从AI智能体到演唱会联动，从焰火大会到交旅融合，再到省级统一活动品牌——五个案例代表了五种不同的创新路径，共同构成了贵州票根经济的"创新矩阵"。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10.1 "票多多"票根智能体案例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10.1.1 案例概述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2026年7月9日，一码游贵州平台"票多多"票根智能体正式上线投用。这是全国首个面向文旅票根经济的AI智能体，标志着票根经济从"人工对接"模式升级为"AI驱动"模式[1]。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10.1.2 CODE模型分析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C（连接）：通过AI智能体连接了票根信息与权益库，实现了信息层面的自动连接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10.1.2 CODE模型分析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O（优化）：推荐算法持续优化权益匹配，提升核销率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10.1.2 CODE模型分析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D（数字化）：OCR+NLP技术实现票根全流程数字化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10.1.2 CODE模型分析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E（生态）：智能体降低了商户参与门槛，扩大了生态参与面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10.1.3 创新价值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"票多多"的核心创新在于将AI智能体引入票根经济场景，解决了长期困扰票根经济的"信息不对称"痛点。在此之前，票根优惠的发现依赖用户主动搜索，效率低、体验差。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10.1.3 创新价值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"票多多"通过"一拍即知"的极简交互，将优惠发现成本降至接近零。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10.2 黔西南演唱会票根联动案例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10.2.1 案例概述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2026年1月3日，"遇见美好·黔西南巅峰演唱会"与兴义多家精选酒店民宿进行票根联动。游客凭演唱会票根可享受房价折扣、免费送站、免费早餐等增值服务[2]。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10.2.1 案例概述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这是贵州票根经济的早期实践，验证了"演艺+旅游"票根联动模式的可行性。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10.2.2 运作机制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演唱会主办方与一码游贵州平台对接→平台为兴义地区酒店民宿配置专属权益→演唱会观众在平台查询并领取权益→入住酒店时核销优惠→平台分账结算。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10.2.3 效果与启示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该案例的效果超出了预期——参与票根联动的酒店民宿入住率显著提升，部分酒店在演唱会期间实现满房。启示：票根联动不仅带动了消费，还提升了兴义作为旅游目的地的知名度。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10.3 毕节焰火大会票根畅游案例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10.3.1 案例概述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2026年7月25日至26日，2026《中国焰火大会》毕节站举办。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10.3.1 案例概述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一码游贵州平台联合毕节文旅部门推出"一张票根，畅游毕节"活动，焰火大会观众凭票根可在毕节辖区内享受景区门票减免、酒店折扣、特色餐饮优惠等系列权益[3]。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10.3.2 创新亮点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该案例的创新之处在于：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10.3.2 创新亮点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场景创新：将焰火大会这一新兴演艺形式作为票根经济流量入口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10.3.2 创新亮点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地域创新：将票根联动从城市中心向县域景区延伸，带动毕节全域旅游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10.3.2 创新亮点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内容创新：田震、小鬼-王琳凯、张远等十余组音乐人+千架无人机+顶级焰火，为票根经济提供了高浓度流量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10.3.3 CODE模型分析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C：焰火大会票根连接了毕节辖区内景区、酒店、餐饮等多业态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10.3.3 CODE模型分析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O：平台根据焰火大会观众画像优化权益推荐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10.3.3 CODE模型分析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D：通过平台数字化核验确保票根真实性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10.3.3 CODE模型分析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E：毕节文旅部门+一码游贵州+本地商户构成三方协同生态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10.4 交旅融合票根联动案例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10.4.1 案例概述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2026年6月，一码游贵州携手"徒旅贵州"活动与滴滴出行达成合作，推出多重惠民交旅优惠券，覆盖出行、充电、租车等多个场景[4]。游客在平台参与徒步活动获取的"电子票根"可在滴滴出行中使用。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创新价值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该案例的创新价值在于：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创新价值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场景拓展：将票根来源从传统票务（门票、演出票）拓展至"活动参与凭证"，扩大了票根经济的适用范围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创新价值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业态融合：实现了"以旅促交、以交带旅"的交旅深度融合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创新价值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数字化创新：电子票根的生成和使用全流程在线完成，无需物理凭证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10.5 贵州票根联动·多彩贵州欢乐购活动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10.5.1 案例概述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"票根联动·多彩贵州欢乐购"是贵州省推出的统一票根经济活动品牌，将各类演唱会、焰火大会等活动纳入统一框架，实现政府引导、平台运营、商户参与的协同推进[5]。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10.5.2 模式特征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该活动的模式特征是"三个统一"：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10.5.2 模式特征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统一品牌：所有票根联动活动使用"多彩贵州欢乐购"统一品牌，形成品牌效应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10.5.2 模式特征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统一平台：所有活动通过一码游贵州平台统一运营，避免平台碎片化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10.5.2 模式特征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统一规则：由省文旅厅制定统一的票根联动规则和商户准入标准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10.5.3 效果评估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2026年一季度，贵州省社会消费品零售总额同比增长4.0%，高出全国1.6个百分点；1至5月，全省限额以上消费品零售额同比增长8.6%，大幅跑赢全国[6]。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10.5.3 效果评估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票根经济作为促消费的重要创新手段，对消费增长起到了积极推动作用。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本章分析了贵州票根经济的五个典型案例。"票多多"智能体案例展示了AI赋能票根经济的创新路径；黔西南演唱会案例验证了"演艺+旅游"联动模式的可行性；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毕节焰火大会案例展示了场景和地域创新；交旅融合案例拓展了票根来源场景；"多彩贵州欢乐购"活动体现了省级统筹的系统性推进。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五个案例共同构成了贵州票根经济的"创新矩阵"，为其他地区提供了可复制的经验。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比较五个案例在CODE模型四个维度上的表现，哪个案例的整体得分最高？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"票多多"智能体案例的核心创新是什么？这一创新对票根经济生态产生了怎样的连锁影响？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毕节焰火大会案例的"地域创新"对贵州其他市州有什么启示？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"多彩贵州欢乐购"的"三个统一"模式是否可以在其他省份推广？需要哪些条件？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选择五个案例中的一个，设计一个改进方案，使其在CODE模型的弱项维度上有所提升。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从五个案例的可复制性来看，"演艺+旅游"模式的可复制性最高——只要有演唱会等大型活动资源，就可以实施票根联动。交旅融合模式的可复制性也较高——只要有交通合作伙伴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五个案例还揭示了一个重要规律：票根经济的创新不是单一维度的突破，而是"技术+场景+模式+制度"的多维创新。票多多是技术创新的代表，演唱会联动是场景创新的代表，交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五个案例代表了票根经济发展的五种路径。黔西南演唱会是"试水"之作，验证"演艺+旅游"模式可行性。毕节焰火大会是"深化"之作，将联动从城市延伸到县域。交旅融合是"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案例研究发现：票根经济的成功与活动本身的"情绪浓度"高度相关。演唱会的情绪浓度最高——观众在演出中经历强烈情感共鸣，积极情绪延续到演出后消费行为中。焰火大会情绪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