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第5章  票根经济的技术支撑体系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5.1 二维码与移动支付技术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5.2 大数据采集与分析技术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5.3 票根数字化核验技术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5.4 推荐算法与智能匹配技术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5.5 区块链与票根防伪技术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了解票根经济的技术支撑体系总体架构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掌握二维码与移动支付技术在票根经济中的应用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理解大数据采集与分析对票根经济运营的支撑作用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了解OCR/NLP、推荐算法和区块链等前沿技术在票根经济中的应用前景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案例：一张票根背后的技术链条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当游客在"一码游贵州"小程序上上传一张演唱会票根照片时，背后发生了一系列复杂的技术过程：OCR引擎首先识别票根上的文字信息，NLP模型提取演出名称、日期、场馆等关键字段；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推荐算法根据票根信息匹配可用的优惠权益；大数据平台实时核验票根真伪并记录使用状态；移动支付系统处理优惠核销——整个过程在2秒内完成，用户只需"一键查询、一键兑换"。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这张票根背后的技术链条，正是本章要解析的内容。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5.1 二维码与移动支付技术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5.1.1 二维码技术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二维码是票根经济的"入口技术"。一码游贵州平台以二维码为统一入口，实现了票根的数字化生成、分发和核验。与传统纸质票根相比，数字二维码票根具有以下优势：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5.1.1 二维码技术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可验证性：每张二维码票根包含唯一的加密标识，可通过平台实时验证真伪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5.1.1 二维码技术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可追溯性：二维码票根的生成、分发、核验全过程留痕，支持全链路数据追踪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5.1.1 二维码技术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可扩展性：二维码可携带丰富的元数据（票务信息、权益规则、有效期等），支持复杂的业务逻辑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5.1.1 二维码技术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低成本性：二维码的生成和分发成本接近零，适合大规模推广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5.1.2 移动支付技术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移动支付是票根经济的"结算基础设施"。一码游贵州平台集成了微信支付，支持票根优惠的即时核销和差额支付。移动支付技术对票根经济的支撑体现在：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5.1.2 移动支付技术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即时核销。用户选择票根优惠后，系统自动计算折扣金额并通过移动支付完成差额结算，整个过程无需人工干预。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5.1.2 移动支付技术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分账结算。票根经济涉及平台、景区、商户多方分账。移动支付系统支持自动分账，按照预设规则将款项实时分配至各方账户。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5.1.2 移动支付技术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交易数据采集。每笔移动支付交易都生成结构化数据，为后续的消费分析、商户画像和策略优化提供数据基础。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5.2 大数据采集与分析技术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5.2.1 数据采集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票根经济的数据采集覆盖"票根全生命周期"：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5.2.2 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大数据分析技术为票根经济提供三个层面的分析能力：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5.2.2 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描述性分析。回答"发生了什么"——统计票根发放量、核销率、消费金额等基础指标，生成运营仪表盘。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5.2.2 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预测性分析。回答"将要发生什么"——基于历史数据和外部因素（天气、节假日、活动排期）预测票根使用高峰和消费趋势，指导商户备货和人员调度。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5.2.2 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处方性分析。回答"应该怎么做"——通过A/B测试和强化学习，自动优化优惠力度、推荐策略和商户匹配规则，实现数据驱动的持续迭代[1]。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5.3 票根数字化核验技术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5.3.1 OCR技术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光学字符识别（OCR）是"票多多"智能体的核心技术之一。当用户上传票根图片后，OCR引擎自动识别票根上的文字信息，包括演出名称、日期、场馆、座位号、票价等关键字段。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5.3.1 OCR技术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一码游贵州平台的OCR能力需要应对多种挑战：不同票务平台的票根格式差异、拍照角度和光线条件的影响、票根上艺术字体的识别难度等。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5.3.1 OCR技术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为此，平台采用了深度学习OCR模型，通过大量票根样本的训练，实现了对不同格式票根的高准确率识别。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5.3.2 NLP技术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自然语言处理（NLP）技术用于从OCR识别的文本中提取结构化信息。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5.3.2 NLP技术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NLP模型能够理解票根文本的语义，区分演出名称（如"兴义我想你了·万峰林·山边演唱会"）与场馆名称（如"兴义市体育中心"），提取日期格式并标准化，识别票务类型并匹配对应的权益规则。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5.3.2 NLP技术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此外，NLP技术还支撑了"票多多"智能体的自然语言交互功能——用户可以直接用文字或语音询问"我的票根能享受什么优惠"，智能体通过语义理解给出精准回答。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5.4 推荐算法与智能匹配技术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5.4.1 推荐算法架构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一码游贵州平台的票根权益推荐采用多路召回+排序的架构：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5.4.1 推荐算法架构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召回层。从全量权益库中快速筛选候选集。包括基于规则的召回（按票根类型匹配权益类别）、基于协同过滤的召回（相似用户使用的权益）和基于内容的召回（权益标签与用户画像匹配）。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5.4.1 推荐算法架构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排序层。对候选集进行精细化排序。综合考虑权益相关性、用户偏好、商户评分、距离远近、优惠力度等因素，使用机器学习排序模型输出最终推荐列表。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5.4.2 智能匹配优化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智能匹配的核心挑战是"冷启动"问题——新用户没有历史行为数据，新商户没有评价数据。平台通过以下策略解决冷启动：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5.4.2 智能匹配优化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新用户冷启动：基于票根类型和地理位置进行初始推荐，随着用户行为积累逐步个性化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5.4.2 智能匹配优化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新商户冷启动：给予新商户一定的流量扶持，通过初始用户的反馈快速建立商户画像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5.4.2 智能匹配优化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新场景冷启动：当新的活动场景（如焰火大会）首次上线时，基于相似场景的历史数据进行迁移推荐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5.5 区块链与票根防伪技术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5.5.1 票根防伪的挑战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票根经济面临的一个核心风险是票根伪造和转借。纸质票根容易被复印或篡改，电子票根的截图也可能被多次使用。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5.5.1 票根防伪的挑战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虽然"票多多"智能体通过OCR+数据库核验部分解决了这一问题，但全面防伪仍需更底层的技术保障。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区块链技术通过其不可篡改、可追溯的特性，为票根防伪提供了理想的技术方案。每张数字票根在生成时可以写入区块链，形成唯一的"数字指纹"。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核验时，系统比对票根信息与链上记录，确保票根的真实性和唯一性。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此外，区块链还可以支持票根的"有限转让"——游客可以将未使用的票根权益在链上转让给其他用户，转让过程透明可追溯，既保障了用户权益，又防止了恶意倒卖。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目前，区块链技术在一码游贵州平台的应用仍处于探索阶段，但随着票根经济规模的扩大和防伪需求的提升，区块链有望成为票根经济技术体系的重要组成部分。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知识卡片：票根经济技术栈的"五层金字塔"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┌─────────┐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│ 应用层 │ 票多多智能体、票根兑换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├─────────┤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│ 算法层 │ 推荐算法、OCR/NLP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├─────────┤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│ 数据层 │ 大数据采集与分析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50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├─────────┤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51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│ 支付层 │ 移动支付、分账结算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52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├─────────┤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53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│ 基础层 │ 二维码、区块链、云计算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54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区块链技术的应用前景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└─────────┘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55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本章系统介绍了票根经济的技术支撑体系，包括二维码与移动支付技术（入口与结算基础设施）、大数据采集与分析技术（数据驱动运营）、OCR/NLP核验技术（票根数字化识别）、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推荐算法与智能匹配技术（权益精准推荐）以及区块链防伪技术（未来发展方向）。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这五项技术构成了票根经济技术栈的"五层金字塔"，从底层基础设施到顶层应用服务，共同支撑了票根经济的高效运转。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56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为什么说二维码是票根经济的"入口技术"？它与纸质票根相比有哪些本质优势？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大数据的描述性分析、预测性分析和处方性分析在票根经济中分别解决什么问题？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"票多多"智能体中的OCR和NLP技术各自承担什么功能？两者如何协同工作？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推荐算法的"冷启动"问题在票根经济中具体表现为什么？如何解决？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区块链技术在票根防伪方面有哪些优势？目前大规模应用的主要障碍是什么？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57 / 58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【知识卡片】前置知识：二维码与移动支付基础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二维码（QR Code）是一种用特定几何图形按一定规律分布的黑白相间矩阵，可存储文字、网址等信息。移动支付是指使用移动终端（手机等）完成支付的方式，常见有微信支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【知识卡片】前置知识：大数据与推荐算法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大数据（Big Data）指传统数据处理方法难以处理的大规模、多类型数据集。推荐算法是根据用户历史行为和偏好，自动推荐用户可能感兴趣的内容或商品的算法。在票根经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在数据安全与隐私保护方面，票根数据包含用户身份、消费行为等敏感信息，必须严格遵守《中华人民共和国个人信息保护法》和《中华人民共和国数据安全法》。平台采取的安全措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技术架构的扩展性设计是平台应对流量波动的关键。一码游贵州采用微服务架构，各功能模块独立部署、独立扩展，避免单点故障影响全局。在演唱会、焰火大会等高流量活动期间，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