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贵州文旅新玩法：票根经济——以一码游贵州为例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第4章  一码游贵州平台的建设历程与功能架构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4.1 平台建设背景与战略定位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4.2 平台发展历程（2020-2026）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4.3 平台功能架构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4.4 平台运营成效与数据分析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了解一码游贵州平台的建设背景与战略定位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掌握平台从2020年到2026年的发展历程与关键里程碑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理解平台"一码三端四层"的功能架构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分析平台运营成效与数据表现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导入案例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案例分析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案例：从"扫码入园"到"一码游全省"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2020年5月19日，"一码游贵州"全域智慧旅游平台正式上线。最初，它只是一个小程序——游客扫描二维码即可获取景区信息、在线购票。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然而，经过6年的迭代发展，这个小程序已经成长为覆盖全省800多家景区、入驻商户62615家、累计用户3544.4万人的省级文旅数字生态平台。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从简单的"扫码入园"到"一码游全省"，再到AI驱动的"票多多"智能体，一码游贵州的演进历程是中国省级智慧旅游平台发展的典范。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4.1 平台建设背景与战略定位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4.1.1 建设背景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贵州省作为中国首个国家级大数据综合试验区，具备发展智慧旅游的天然技术优势[1]。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4.1.1 建设背景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2014年以来，贵州大力发展大数据产业，建设了贵安新区国家级大数据集聚区，形成了完善的大数据基础设施和人才体系。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4.1.1 建设背景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2020年，新冠疫情对文旅产业造成严重冲击，景区限流、预约入园成为常态，文旅数字化转型从"可选项"变为"必选项"。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4.1.1 建设背景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在这一背景下，贵州省文化和旅游厅主导建设了"一码游贵州"全域智慧旅游平台，旨在通过数字化手段整合全省文旅资源，为游客提供"一键扫码、全域畅游"的智慧旅游服务[2]。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4.1.2 战略定位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一码游贵州平台的战略定位可概括为"三个统一"：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4.1.2 战略定位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统一入口。平台以二维码为统一入口，实现全省文旅资源的"一码接入、一码服务、一码消费"。游客无需下载多个APP，只需扫描一个二维码即可获取全省文旅服务。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4.1.2 战略定位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统一标准。平台统一了景区预约、在线购票、智能导览、票根核验等服务标准，解决了过去各景区系统标准不一、数据不通的问题。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4.1.2 战略定位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统一生态。平台构建了覆盖全省景区、酒店、餐饮、交通、零售商户的统一文旅消费生态，为票根经济的规模化运营奠定了基础。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4.2 平台发展历程（2020-2026）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4.2 平台发展历程（2020-2026）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一码游贵州平台的发展可划分为四个阶段：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4.2.1 起步阶段（2020年5月-2021年5月）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平台于2020年5月19日（中国旅游日）正式上线。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4.2.1 起步阶段（2020年5月-2021年5月）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起步阶段的核心任务是"建基础、接景区"——搭建平台技术架构，接入全省800多家景区的基础信息，实现景区信息查询、在线购票、预约入园等基础功能。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4.2.1 起步阶段（2020年5月-2021年5月）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这一阶段的设计理念是"轻量化"——游客无需下载应用程序，只需扫描一个二维码即可进入微信小程序。这种低门槛的接入方式有效降低了游客的使用壁垒。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4.2.1 起步阶段（2020年5月-2021年5月）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截至2021年5月（上线一周年），平台总访问量达到1.58亿次，累计用户超1620万人，交易订单超17.5万笔[2]。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4.2.2 扩展阶段（2021年6月-2023年12月）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扩展阶段的核心任务是"接商户、拓场景"。平台从景区信息查询扩展到涵盖吃、住、行、游、购、娱全方位的智慧旅游服务。大量酒店、餐饮、交通、零售商户入驻平台，形成了初步的文旅消费生态。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4.2.2 扩展阶段（2021年6月-2023年12月）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这一阶段，平台开始探索票根经济的早期形态——景区门票与周边商户优惠的联动。但此时的联动仍是人工对接为主，缺乏系统化的票根管理和智能推荐能力。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4.2.3 深化阶段（2024年1月-2025年12月）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深化阶段的核心任务是"上数据、强运营"。平台加强了大数据分析能力，构建了游客画像系统、商户匹配算法和客流监测平台。同时，平台开始系统性推进票根经济，将零散的票根联动整合为统一的服务体系。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4.2.3 深化阶段（2024年1月-2025年12月）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耿胜董等（2024）指出，一码游贵州平台虽然取得了显著成效，但对涉旅企业和行业监管力度不足，且平台基于微信打造，应用场景和数据应用受限，需要进一步升级完善[3]。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4.2.3 深化阶段（2024年1月-2025年12月）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这一阶段正是对这些不足的系统性改进。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4.2.4 智能化阶段（2026年1月至今）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2026年1月，贵州省"票根联动·多彩贵州欢乐购"活动正式启动，标志着票根经济进入系统化推进阶段[4]。2026年7月9日，"票多多"票根智能体正式上线，平台进入AI驱动的新阶段[5]。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4.2.4 智能化阶段（2026年1月至今）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这一阶段的核心特征是"AI原生"——AI不再是辅助工具，而是平台运营的核心引擎。从票根识别到权益匹配，从用户交互到数据分析，AI渗透到了票根经济的每一个环节。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4.3 平台功能架构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4.3 平台功能架构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一码游贵州平台的功能架构可概括为"一码、三端、四层"：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4.3.1 "一码"：统一入口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以二维码为统一入口，实现全域文旅资源的一码接入、一码服务、一码消费。游客通过微信扫一扫即可进入小程序，无需下载独立APP，极大降低了使用门槛。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4.3.2 "三端"：三类用户界面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4.3.3 "四层"：技术架构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基础设施层： 依托贵州大数据产业优势，平台采用云计算架构，具备弹性扩展能力。包括云计算资源池、大数据存储集群、网络通信基础设施等。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4.3.3 "四层"：技术架构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数据资源层： 汇聚多源异构数据，包括游客数据（画像、行为、偏好）、商户数据（资质、商品、评价）、交易数据（订单、支付、核销）、票根数据（发放、核验、使用）以及第三方数据（天气、交通、舆情）。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4.3.3 "四层"：技术架构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应用服务层： 提供预订支付、票根核验、智能推荐、智能客服、数据分析等应用服务。这一层是平台的核心能力层，"票多多"智能体即部署于此层。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4.3.3 "四层"：技术架构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用户交互层： 包括微信小程序、H5页面、智能终端等多种交互渠道。多渠道设计确保不同使用习惯的用户都能便捷接入。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4.4 平台运营成效与数据分析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4.4.1 核心运营指标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4.4.2 增长特征分析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一码游贵州平台的增长呈现以下特征：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4.4.2 增长特征分析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指数型增长。从2021年到2024年，平台访问量从1.58亿次增长到4.77亿次（增长3.0倍），用户数从1620万人增长到3544.4万人（增长2.2倍），呈现典型的指数型增长曲线。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4.4.2 增长特征分析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生态网络效应。商户数量从0增长到62615家，形成了显著的跨边网络效应——商户越多→优惠越丰富→用户越多→商户越愿入驻，形成正向循环。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40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4.4.2 增长特征分析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场景延伸效应。平台从单一的景区信息查询扩展到票根经济、交旅融合、AI智能体等多元场景，每个新场景都为平台带来了新的用户增量和数据维度。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41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4.4.3 票根经济贡献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票根经济对平台运营的贡献日益凸显。2026年以来，通过"票根联动·多彩贵州欢乐购"活动和"票多多"智能体的推广，票根兑换带来的延伸消费占平台总交易额的比重持续上升。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42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4.4.3 票根经济贡献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票根经济不仅为平台带来了交易增量，更重要的是提升了用户粘性和活跃度——持有票根的用户在平台上的访问频次和停留时长显著高于普通用户。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43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4.4.3 票根经济贡献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知识卡片：一码游贵州的"三个一"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44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4.4.3 票根经济贡献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一码接入：游客只需一个二维码即可获取全省文旅服务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45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4.4.3 票根经济贡献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一码服务：从信息查询到票根兑换的全程数字化服务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46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4.4.3 票根经济贡献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一码消费：从景区门票到餐饮住宿的跨业态消费闭环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47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本章全面介绍了一码游贵州平台的建设历程与功能架构。平台以"统一入口、统一标准、统一生态"为战略定位，经历了起步、扩展、深化和智能化四个发展阶段。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功能架构采用"一码三端四层"设计，以二维码为统一入口，服务游客、商户和管理三类用户，依托四层技术架构实现全域文旅服务。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平台运营成效显著，呈现指数型增长、生态网络效应和场景延伸效应三大特征，票根经济对平台运营的贡献日益凸显。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48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一码游贵州平台的"轻量化"设计理念（无需下载APP）对用户增长有何影响？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分析平台四个发展阶段中，每个阶段的核心驱动力是什么。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"三端"设计中，管理端的功能对票根经济运营有何支撑作用？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平台的跨边网络效应是如何形成的？如何维持这种正向循环？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耿胜董等（2024）指出平台"基于微信打造，应用场景和数据应用受限"，你认为应如何解决这一局限？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49 / 50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关于2026年预估数据，需要说明估算依据：访问量和用户数基于2021-2024年的复合年增长率（CAGR）推算。2021-2024年访问量CAGR约为44.5%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一码游贵州平台的建设历程中有几个关键决策值得深入分析。第一，选择微信小程序而非独立APP的决策：小程序的"轻量化"设计极大降低了用户使用门槛，是平台用户快速增长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【知识卡片】平台发展的"轻→广→深→智"路径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一码游贵州的发展路径可概括为四个字：轻（轻量化入口降低门槛）、广（广泛接入商户扩展生态）、深（深度数据分析和精细化运营）、智（AI驱动智能化服务）。这一路径具有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一码游贵州平台的成功离不开贵州省在大数据领域的长期布局。自2014年贵州获批建设全国首个国家级大数据综合试验区以来，贵州在数据中心建设、云计算基础设施、大数据人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平台运营中的数据治理是一个容易被忽视但至关重要的议题。平台采取的数据治理原则包括：最小化采集（只采集业务必需的数据）、目的限定（数据仅用于声明的目的）、用户授权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