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智慧旅游系统架构设计与实践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第7章  5G与边缘计算赋能的智慧旅游网络架构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7.1 5G技术赋能智慧旅游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7.2 边缘计算架构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7.3 云-边-端协同架构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7.4 5G+边缘计算应用场景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识记：5G三大应用场景与边缘计算架构模型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理解：云-边-端协同架构的设计原理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应用：设计5G+边缘计算的智慧旅游网络架构方案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分析：分析边缘计算在降低延迟方面的技术机制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评价：评估5G网络切片在旅游业务中的资源分配效率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创造：设计面向实时AR导览的云-边-端协同架构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导入案例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案例分析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中国联通广西分公司（2023）以"一键游广西"慢直播为实际应用案例[1]，打造了5G+分布式云渲染、5G+云导播、5G+采编、5G+VR、5G+慢直播等应用功能。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通过事件直播、活动直播等方式实时视频展示广西各类文化旅游资源，带动周边产品、赋能乡村振兴，同时为未来打造"元宇宙"沉浸式文化和旅游体验新场景奠定技术基础。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7.1 5G技术赋能智慧旅游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7.1.1 5G三大应用场景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5G的三大应用场景在智慧旅游中各有映射：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7.1.1 5G三大应用场景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eMBB（增强移动宽带）。高带宽支持4K/8K视频直播、VR/AR沉浸式体验和高清全景导览。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7.1.1 5G三大应用场景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张骥等（2020）在宽窄巷子景区的5G智慧文旅实践中[2]，验证了eMBB在景区高清直播和AR导览中的应用效果。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7.1.1 5G三大应用场景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URLLC（超可靠低延迟通信）。毫秒级延迟支持应急指挥、自动驾驶观光车和实时协同操作。在景区应急救援场景中，URLLC可以保障救援指令的实时传输。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7.1.1 5G三大应用场景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mMTC（海量机器类通信）。每平方公里百万级连接支持大规模IoT传感器部署。Peng等（2020）在5G智慧旅游IoT研究中[3]，展示了mMTC在景区万级传感器节点互联中的应用。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7.1.2 5G网络切片技术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网络切片是5G的核心创新之一——在同一物理网络上虚拟出多个逻辑网络，为不同业务提供差异化的网络服务。张莉敏和夏托托（2023）阐述了切片网络在智慧旅游中的应用[4]：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7.1.3 5G+AR/VR沉浸式体验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Chen等（2021）在综述旅游与酒店业移动通信发展时[5]，梳理了从1G到5G的演进及其对旅游服务的影响。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7.1.3 5G+AR/VR沉浸式体验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5G的高带宽使AR/VR内容可以实时云端渲染并通过5G网络传输到终端设备，消除了终端设备的算力限制——轻量级AR眼镜即可享受高质量的沉浸式导览体验。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7.2 边缘计算架构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7.2.1 边缘计算的概念与架构模型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边缘计算将计算能力从云端下沉到网络边缘，靠近数据产生源头进行处理。Cepeda-Pacheco和Domingo（2022）在智慧城市旅游推荐系统中提出了三层架构[6]：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7.2.1 边缘计算的概念与架构模型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设备层：智能手机、笔记本电脑、智能手表、摄像头等IoT设备，负责数据采集。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7.2.1 边缘计算的概念与架构模型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雾层（边缘层）：负责实时数据处理和分析，提供低延迟的景点推荐服务。雾层的引入使对时延敏感的应用可以在边缘节点完成处理。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7.2.1 边缘计算的概念与架构模型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云层：存储用户资料、旅游数据库和天气数据，通过智能学习算法提供更深层次的个性化推荐。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7.2.2 设备层-雾层-云层三层架构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Bujari等（2020）在5G时代背景下提出了支持智慧旅游的地理分布式架构[7]。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7.2.2 设备层-雾层-云层三层架构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该架构利用5G网络的低延迟和高带宽特性，将计算任务在云、边、端之间动态分配，实现最优的用户体验和资源利用效率。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7.2.3 边缘节点计算资源调度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边缘节点的计算资源有限且动态变化，需要智能调度机制。2025年的边缘计算文旅感知系统研究[8]提出了边缘节点计算资源调度机制，通过云边协同数据处理框架，有效降低网络延迟，提升系统性能。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7.3 云-边-端协同架构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7.3.1 协同架构设计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云-边-端协同架构的核心是任务卸载——根据任务的时延要求、计算量和数据大小，动态决定在端、边、云哪个层级执行。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7.3.1 协同架构设计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Taleb等（2017）在IEEE Communications Magazine上提出"Follow Me Edge"概念[9]，通过移动边缘计算支持智慧城市中的视频流应用。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7.3.2 轻量化深度学习推理引擎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边缘节点的计算资源有限，需要轻量化的AI推理引擎。模型压缩技术（知识蒸馏、量化、剪枝）可以将大型AI模型压缩到适合边缘部署的大小，同时保持可接受的精度。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7.3.3 多模态传感器数据融合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Bi和Liu（2022）的云IoT平台[10]在边缘节点实现了多模态传感器数据融合，通过边缘计算AI的智能鹰眼系统形成景区的"隐形防护网"。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7.3.3 多模态传感器数据融合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这种融合在边缘节点完成，避免了大量原始数据传输到云端的开销。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7.4 5G+边缘计算应用场景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7.4.1 景区慢直播与云导播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中国联通广西分公司（2023）的"一键游广西"实践[1]展示了5G+边缘计算在景区慢直播中的应用。5G提供高带宽传输，边缘节点进行视频编码和流媒体分发，云导播实现多机位切换和实时特效。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7.4.2 实时客流监测与智能分流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通过边缘节点实时分析摄像头视频流，实现客流密度监测和智能分流。当某区域客流密度超过阈值时，系统自动触发分流策略——向游客推送替代路线推荐、调整导览路径、增派工作人员。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7.4.3 应急响应与安全保障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5G的URLLC特性为景区应急响应提供了通信保障。边缘节点可以在毫秒级延迟内完成异常事件检测（如跌倒、拥挤、火灾），并立即触发告警。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7.4.4 5G-A与AI融合的最新实践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2025年的研究展示了5G-A（5G-Advanced）与AI融合驱动的智慧景区系统架构[11]。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7.4.4 5G-A与AI融合的最新实践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以福州烟台山为研究对象，构建"五层一体"系统架构模型，整合5G-A网络切片、边缘计算与多模态AI算法，实现了游客服务、景区管理、文化传播三维创新。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5G与边缘计算正在深刻重塑智慧旅游网络架构。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本章阐述了5G三大应用场景（eMBB/URLLC/mMTC）在旅游中的映射，介绍了网络切片技术为旅游业务定制专用网络的能力，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详细分析了边缘计算的三层架构（设备层-雾层-云层）和云-边-端协同机制，展示了5G+边缘计算在慢直播、客流监测、应急响应和5G-A+AI融合等场景中的应用。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（识记） 5G的三大应用场景分别对应哪些旅游应用？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（理解） 解释网络切片技术如何为不同旅游业务提供差异化服务。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（应用） 为一个山地型景区设计5G+边缘计算网络架构方案。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（分析） 分析云-边-端协同架构中任务卸载的决策因素。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（评价） 评估5G-A与AI融合架构在智慧景区中的创新价值。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（创造） 设计一个面向实时AR导览的端-边-云协同计算方案。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中国联通广西分公司. 5G边缘计算在智慧旅游中的应用[J]. 万方数据, 2023.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张骥, 等. 5G智慧文旅在宽窄巷子景区的应用探索[J]. 维普, 2020.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Peng R, et al. A Human-Guided Machine Learning Approach for 5G Smart Tourism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张莉敏, 夏托托. 5G与AR技术在智慧旅游中的应用[J]. 万方数据, 2023.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Chen S, et al. Mobile Communications for Tourism and Hospitality: A Review[J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Cepeda-Pacheco J C, Domingo M C. Deep learning and IoT for tourist attractio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